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22" r:id="rId2"/>
    <p:sldMasterId id="2147483720" r:id="rId3"/>
    <p:sldMasterId id="2147483718" r:id="rId4"/>
    <p:sldMasterId id="2147483660" r:id="rId5"/>
    <p:sldMasterId id="2147483649" r:id="rId6"/>
    <p:sldMasterId id="2147484277" r:id="rId7"/>
  </p:sldMasterIdLst>
  <p:notesMasterIdLst>
    <p:notesMasterId r:id="rId34"/>
  </p:notesMasterIdLst>
  <p:sldIdLst>
    <p:sldId id="322" r:id="rId8"/>
    <p:sldId id="349" r:id="rId9"/>
    <p:sldId id="353" r:id="rId10"/>
    <p:sldId id="330" r:id="rId11"/>
    <p:sldId id="323" r:id="rId12"/>
    <p:sldId id="334" r:id="rId13"/>
    <p:sldId id="324" r:id="rId14"/>
    <p:sldId id="333" r:id="rId15"/>
    <p:sldId id="264" r:id="rId16"/>
    <p:sldId id="331" r:id="rId17"/>
    <p:sldId id="256" r:id="rId18"/>
    <p:sldId id="335" r:id="rId19"/>
    <p:sldId id="269" r:id="rId20"/>
    <p:sldId id="336" r:id="rId21"/>
    <p:sldId id="332" r:id="rId22"/>
    <p:sldId id="328" r:id="rId23"/>
    <p:sldId id="337" r:id="rId24"/>
    <p:sldId id="329" r:id="rId25"/>
    <p:sldId id="338" r:id="rId26"/>
    <p:sldId id="327" r:id="rId27"/>
    <p:sldId id="263" r:id="rId28"/>
    <p:sldId id="339" r:id="rId29"/>
    <p:sldId id="340" r:id="rId30"/>
    <p:sldId id="341" r:id="rId31"/>
    <p:sldId id="305" r:id="rId32"/>
    <p:sldId id="352"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1523"/>
    <a:srgbClr val="F1FF13"/>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1"/>
    <p:restoredTop sz="94674"/>
  </p:normalViewPr>
  <p:slideViewPr>
    <p:cSldViewPr>
      <p:cViewPr varScale="1">
        <p:scale>
          <a:sx n="119" d="100"/>
          <a:sy n="119" d="100"/>
        </p:scale>
        <p:origin x="85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udi Pamei" userId="33c357869c047eaa" providerId="LiveId" clId="{B9D99B44-EA43-414D-9169-8931060E399D}"/>
    <pc:docChg chg="modSld">
      <pc:chgData name="Poudi Pamei" userId="33c357869c047eaa" providerId="LiveId" clId="{B9D99B44-EA43-414D-9169-8931060E399D}" dt="2021-01-25T13:08:31.005" v="0" actId="1076"/>
      <pc:docMkLst>
        <pc:docMk/>
      </pc:docMkLst>
      <pc:sldChg chg="modSp">
        <pc:chgData name="Poudi Pamei" userId="33c357869c047eaa" providerId="LiveId" clId="{B9D99B44-EA43-414D-9169-8931060E399D}" dt="2021-01-25T13:08:31.005" v="0" actId="1076"/>
        <pc:sldMkLst>
          <pc:docMk/>
          <pc:sldMk cId="917628384" sldId="352"/>
        </pc:sldMkLst>
        <pc:picChg chg="mod">
          <ac:chgData name="Poudi Pamei" userId="33c357869c047eaa" providerId="LiveId" clId="{B9D99B44-EA43-414D-9169-8931060E399D}" dt="2021-01-25T13:08:31.005" v="0" actId="1076"/>
          <ac:picMkLst>
            <pc:docMk/>
            <pc:sldMk cId="917628384" sldId="352"/>
            <ac:picMk id="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76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57BC4FC0-FFB7-0140-B6A1-DA36A9724D3F}" type="slidenum">
              <a:rPr lang="en-US"/>
              <a:pPr>
                <a:defRPr/>
              </a:pPr>
              <a:t>‹#›</a:t>
            </a:fld>
            <a:endParaRPr lang="en-US"/>
          </a:p>
        </p:txBody>
      </p:sp>
    </p:spTree>
    <p:extLst>
      <p:ext uri="{BB962C8B-B14F-4D97-AF65-F5344CB8AC3E}">
        <p14:creationId xmlns:p14="http://schemas.microsoft.com/office/powerpoint/2010/main" val="2451781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953C417-B2D3-1742-8CA3-04E57065E241}" type="slidenum">
              <a:rPr lang="en-US" sz="1200"/>
              <a:pPr/>
              <a:t>1</a:t>
            </a:fld>
            <a:endParaRPr lang="en-US" sz="1200"/>
          </a:p>
        </p:txBody>
      </p:sp>
      <p:sp>
        <p:nvSpPr>
          <p:cNvPr id="78850" name="Rectangle 2"/>
          <p:cNvSpPr>
            <a:spLocks noGrp="1" noRot="1" noChangeAspect="1" noChangeArrowheads="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815328-6A47-9E40-900C-165B57E4F250}" type="slidenum">
              <a:rPr lang="en-US" sz="1200"/>
              <a:pPr/>
              <a:t>10</a:t>
            </a:fld>
            <a:endParaRPr lang="en-US" sz="1200"/>
          </a:p>
        </p:txBody>
      </p:sp>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9ABB7A-2406-AE43-9694-CDA1A0BB8196}" type="slidenum">
              <a:rPr lang="en-US" sz="1200"/>
              <a:pPr/>
              <a:t>11</a:t>
            </a:fld>
            <a:endParaRPr lang="en-US"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C5F4A1-4D8A-1541-9203-B63BE6CFC910}" type="slidenum">
              <a:rPr lang="en-US" sz="1200"/>
              <a:pPr/>
              <a:t>12</a:t>
            </a:fld>
            <a:endParaRPr lang="en-US" sz="1200"/>
          </a:p>
        </p:txBody>
      </p:sp>
      <p:sp>
        <p:nvSpPr>
          <p:cNvPr id="101378" name="Rectangle 2"/>
          <p:cNvSpPr>
            <a:spLocks noGrp="1" noRot="1" noChangeAspect="1" noChangeArrowheads="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D365A8-D902-A24D-B021-6F6EF3A888E5}" type="slidenum">
              <a:rPr lang="en-US" sz="1200"/>
              <a:pPr/>
              <a:t>13</a:t>
            </a:fld>
            <a:endParaRPr lang="en-US" sz="1200"/>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484F9C6-08C0-8043-BD1E-C3C8FE873F13}" type="slidenum">
              <a:rPr lang="en-US" sz="1200"/>
              <a:pPr/>
              <a:t>14</a:t>
            </a:fld>
            <a:endParaRPr lang="en-US" sz="1200"/>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8F1F0C2-AAF5-1042-AEFB-9804B90012FB}" type="slidenum">
              <a:rPr lang="en-US" sz="1200"/>
              <a:pPr/>
              <a:t>15</a:t>
            </a:fld>
            <a:endParaRPr lang="en-US" sz="1200"/>
          </a:p>
        </p:txBody>
      </p:sp>
      <p:sp>
        <p:nvSpPr>
          <p:cNvPr id="107522" name="Rectangle 2"/>
          <p:cNvSpPr>
            <a:spLocks noGrp="1" noRot="1" noChangeAspect="1" noChangeArrowheads="1"/>
          </p:cNvSpPr>
          <p:nvPr>
            <p:ph type="sldImg"/>
          </p:nvPr>
        </p:nvSpPr>
        <p:spPr>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37EE87-EA2B-7342-B0C6-EFD8BC6D7514}" type="slidenum">
              <a:rPr lang="en-US" sz="1200"/>
              <a:pPr/>
              <a:t>16</a:t>
            </a:fld>
            <a:endParaRPr lang="en-US" sz="1200"/>
          </a:p>
        </p:txBody>
      </p:sp>
      <p:sp>
        <p:nvSpPr>
          <p:cNvPr id="109570" name="Rectangle 2"/>
          <p:cNvSpPr>
            <a:spLocks noGrp="1" noRot="1" noChangeAspect="1" noChangeArrowheads="1"/>
          </p:cNvSpPr>
          <p:nvPr>
            <p:ph type="sldImg"/>
          </p:nvPr>
        </p:nvSpPr>
        <p:spPr>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B9BB4E2-C59A-8C4A-A313-4B2B31678101}" type="slidenum">
              <a:rPr lang="en-US" sz="1200"/>
              <a:pPr/>
              <a:t>17</a:t>
            </a:fld>
            <a:endParaRPr lang="en-US" sz="1200"/>
          </a:p>
        </p:txBody>
      </p:sp>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ADCD19-F152-DA47-A09B-2D1BEFF2DC0E}" type="slidenum">
              <a:rPr lang="en-US" sz="1200"/>
              <a:pPr/>
              <a:t>18</a:t>
            </a:fld>
            <a:endParaRPr lang="en-US" sz="1200"/>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Gong Show" in the USA is known for short acts where a judge can immediately stop the singer or speaker by hitting the gong if the act is too painful!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D48764-5130-F24D-8A57-898ED360086B}" type="slidenum">
              <a:rPr lang="en-US" sz="1200"/>
              <a:pPr/>
              <a:t>19</a:t>
            </a:fld>
            <a:endParaRPr lang="en-US" sz="1200"/>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73E81F-B3A5-9B45-B9F3-FC02D64E501A}" type="slidenum">
              <a:rPr lang="en-US" sz="1200"/>
              <a:pPr/>
              <a:t>2</a:t>
            </a:fld>
            <a:endParaRPr lang="en-US" sz="1200"/>
          </a:p>
        </p:txBody>
      </p:sp>
      <p:sp>
        <p:nvSpPr>
          <p:cNvPr id="80898" name="Rectangle 1026"/>
          <p:cNvSpPr>
            <a:spLocks noGrp="1" noRot="1" noChangeAspect="1" noChangeArrowheads="1"/>
          </p:cNvSpPr>
          <p:nvPr>
            <p:ph type="sldImg"/>
          </p:nvPr>
        </p:nvSpPr>
        <p:spPr>
          <a:solidFill>
            <a:srgbClr val="FFFFFF"/>
          </a:solidFill>
          <a:ln/>
        </p:spPr>
      </p:sp>
      <p:sp>
        <p:nvSpPr>
          <p:cNvPr id="8089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A4C2A7C-20E3-3A47-A65A-77B40E39BB75}" type="slidenum">
              <a:rPr lang="en-US" sz="1200"/>
              <a:pPr/>
              <a:t>20</a:t>
            </a:fld>
            <a:endParaRPr lang="en-US" sz="1200"/>
          </a:p>
        </p:txBody>
      </p:sp>
      <p:sp>
        <p:nvSpPr>
          <p:cNvPr id="117762" name="Rectangle 2"/>
          <p:cNvSpPr>
            <a:spLocks noGrp="1" noRot="1" noChangeAspect="1" noChangeArrowheads="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28D08F4-E5E4-1846-8D88-07B6D0802A2C}" type="slidenum">
              <a:rPr lang="en-US" sz="1200"/>
              <a:pPr/>
              <a:t>21</a:t>
            </a:fld>
            <a:endParaRPr lang="en-US" sz="1200"/>
          </a:p>
        </p:txBody>
      </p:sp>
      <p:sp>
        <p:nvSpPr>
          <p:cNvPr id="119810" name="Rectangle 2"/>
          <p:cNvSpPr>
            <a:spLocks noGrp="1" noRot="1" noChangeAspect="1" noChangeArrowheads="1"/>
          </p:cNvSpPr>
          <p:nvPr>
            <p:ph type="sldImg"/>
          </p:nvPr>
        </p:nvSpPr>
        <p:spPr>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73ECEB-6BE7-E94D-9030-8DEE2C51B07C}" type="slidenum">
              <a:rPr lang="en-US" sz="1200"/>
              <a:pPr/>
              <a:t>22</a:t>
            </a:fld>
            <a:endParaRPr lang="en-US" sz="1200"/>
          </a:p>
        </p:txBody>
      </p:sp>
      <p:sp>
        <p:nvSpPr>
          <p:cNvPr id="121858" name="Rectangle 1026"/>
          <p:cNvSpPr>
            <a:spLocks noGrp="1" noRot="1" noChangeAspect="1" noChangeArrowheads="1"/>
          </p:cNvSpPr>
          <p:nvPr>
            <p:ph type="sldImg"/>
          </p:nvPr>
        </p:nvSpPr>
        <p:spPr>
          <a:solidFill>
            <a:srgbClr val="FFFFFF"/>
          </a:solidFill>
          <a:ln/>
        </p:spPr>
      </p:sp>
      <p:sp>
        <p:nvSpPr>
          <p:cNvPr id="121859"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Tell your neighbor two ideas HOW you can better know your people.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4F77AF-0879-C047-A8AC-8AA803646C15}" type="slidenum">
              <a:rPr lang="en-US" sz="1200"/>
              <a:pPr/>
              <a:t>23</a:t>
            </a:fld>
            <a:endParaRPr lang="en-US" sz="1200"/>
          </a:p>
        </p:txBody>
      </p:sp>
      <p:sp>
        <p:nvSpPr>
          <p:cNvPr id="123906" name="Rectangle 1026"/>
          <p:cNvSpPr>
            <a:spLocks noGrp="1" noRot="1" noChangeAspect="1" noChangeArrowheads="1"/>
          </p:cNvSpPr>
          <p:nvPr>
            <p:ph type="sldImg"/>
          </p:nvPr>
        </p:nvSpPr>
        <p:spPr>
          <a:solidFill>
            <a:srgbClr val="FFFFFF"/>
          </a:solidFill>
          <a:ln/>
        </p:spPr>
      </p:sp>
      <p:sp>
        <p:nvSpPr>
          <p:cNvPr id="12390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2D8924-E238-774A-B04E-48861EFE5FD8}" type="slidenum">
              <a:rPr lang="en-US" sz="1200"/>
              <a:pPr/>
              <a:t>24</a:t>
            </a:fld>
            <a:endParaRPr lang="en-US" sz="1200"/>
          </a:p>
        </p:txBody>
      </p:sp>
      <p:sp>
        <p:nvSpPr>
          <p:cNvPr id="125954" name="Rectangle 2"/>
          <p:cNvSpPr>
            <a:spLocks noGrp="1" noRot="1" noChangeAspect="1" noChangeArrowheads="1"/>
          </p:cNvSpPr>
          <p:nvPr>
            <p:ph type="sldImg"/>
          </p:nvPr>
        </p:nvSpPr>
        <p:spPr>
          <a:solidFill>
            <a:srgbClr val="FFFFFF"/>
          </a:solidFill>
          <a:ln/>
        </p:spPr>
      </p:sp>
      <p:sp>
        <p:nvSpPr>
          <p:cNvPr id="1259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1E552AA-9734-3646-8903-F174E2ECF177}" type="slidenum">
              <a:rPr lang="en-US" sz="1200"/>
              <a:pPr/>
              <a:t>25</a:t>
            </a:fld>
            <a:endParaRPr lang="en-US" sz="1200"/>
          </a:p>
        </p:txBody>
      </p:sp>
      <p:sp>
        <p:nvSpPr>
          <p:cNvPr id="128002" name="Rectangle 2"/>
          <p:cNvSpPr>
            <a:spLocks noGrp="1" noRot="1" noChangeAspect="1" noChangeArrowheads="1"/>
          </p:cNvSpPr>
          <p:nvPr>
            <p:ph type="sldImg"/>
          </p:nvPr>
        </p:nvSpPr>
        <p:spPr>
          <a:solidFill>
            <a:srgbClr val="FFFFFF"/>
          </a:solidFill>
          <a:ln/>
        </p:spPr>
      </p:sp>
      <p:sp>
        <p:nvSpPr>
          <p:cNvPr id="128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523BA7-08D0-074F-810D-AABD19579804}" type="slidenum">
              <a:rPr lang="en-US" sz="1200">
                <a:solidFill>
                  <a:srgbClr val="000000"/>
                </a:solidFill>
              </a:rPr>
              <a:pPr/>
              <a:t>3</a:t>
            </a:fld>
            <a:endParaRPr lang="en-US" sz="1200">
              <a:solidFill>
                <a:srgbClr val="000000"/>
              </a:solidFill>
            </a:endParaRPr>
          </a:p>
        </p:txBody>
      </p:sp>
      <p:sp>
        <p:nvSpPr>
          <p:cNvPr id="82946" name="Rectangle 2"/>
          <p:cNvSpPr>
            <a:spLocks noGrp="1" noRot="1" noChangeAspect="1" noChangeArrowheads="1"/>
          </p:cNvSpPr>
          <p:nvPr>
            <p:ph type="sldImg"/>
          </p:nvPr>
        </p:nvSpPr>
        <p:spPr>
          <a:xfrm>
            <a:off x="1150938" y="692150"/>
            <a:ext cx="4556125" cy="3416300"/>
          </a:xfrm>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endParaRPr lang="en-US" sz="2400">
              <a:ea typeface="ＭＳ Ｐゴシック" charset="0"/>
              <a:cs typeface="ＭＳ Ｐゴシック" charset="0"/>
            </a:endParaRPr>
          </a:p>
          <a:p>
            <a:pPr eaLnBrk="1" hangingPunct="1">
              <a:spcBef>
                <a:spcPct val="0"/>
              </a:spcBef>
            </a:pPr>
            <a:r>
              <a:rPr lang="en-US" sz="2400">
                <a:ea typeface="ＭＳ Ｐゴシック" charset="0"/>
                <a:cs typeface="ＭＳ Ｐゴシック" charset="0"/>
              </a:rPr>
              <a:t>This diagram on page 251 shows how to prepare</a:t>
            </a:r>
            <a:r>
              <a:rPr lang="en-US" sz="2400" baseline="0">
                <a:ea typeface="ＭＳ Ｐゴシック" charset="0"/>
                <a:cs typeface="ＭＳ Ｐゴシック" charset="0"/>
              </a:rPr>
              <a:t> a sermon based on one passage, going from text to sermon. Ramesh Richard compares this to the human body, which starts on the outside (flesh) with words of the text and ends up back on the outside but with words of the speaker. Between these points must come an outline on which to hang these words, whether it be the structure of the text or of the sermon. The heart controls or pumps the flow of blood and should sum up the entire text/sermon, whereas using the brain helps us see the purpose of the EI (CPT) converted to the MI (CPS) to give direction to the message in terms of what to explain, prove or apply (3 Developmental Questions). These "body parts" match a parallel structure of the seven steps in the purple blocks. Haddon Robinson teaches a bit more complicated series of 10 steps that start and lead to the same purpose of preaching from the text. A two-page explanation of this 7-step process is on pages 27-28 of the course notes.</a:t>
            </a:r>
            <a:endParaRPr lang="en-US" sz="240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867A1D-C669-CA49-8A68-4356C50A4A6B}" type="slidenum">
              <a:rPr lang="en-US" sz="1200"/>
              <a:pPr/>
              <a:t>4</a:t>
            </a:fld>
            <a:endParaRPr lang="en-US" sz="1200"/>
          </a:p>
        </p:txBody>
      </p:sp>
      <p:sp>
        <p:nvSpPr>
          <p:cNvPr id="84994" name="Rectangle 2"/>
          <p:cNvSpPr>
            <a:spLocks noGrp="1" noRot="1" noChangeAspect="1" noChangeArrowheads="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B3D7B6D-BFCD-B740-B87E-DDFC0A854010}" type="slidenum">
              <a:rPr lang="en-US" sz="1200"/>
              <a:pPr/>
              <a:t>5</a:t>
            </a:fld>
            <a:endParaRPr lang="en-US" sz="1200"/>
          </a:p>
        </p:txBody>
      </p:sp>
      <p:sp>
        <p:nvSpPr>
          <p:cNvPr id="87042" name="Rectangle 2"/>
          <p:cNvSpPr>
            <a:spLocks noGrp="1" noRot="1" noChangeAspect="1" noChangeArrowheads="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Translate the two titles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F9EB02-6336-AC45-A7F2-D2380DAE26B6}" type="slidenum">
              <a:rPr lang="en-US" sz="1200"/>
              <a:pPr/>
              <a:t>6</a:t>
            </a:fld>
            <a:endParaRPr lang="en-US" sz="1200"/>
          </a:p>
        </p:txBody>
      </p:sp>
      <p:sp>
        <p:nvSpPr>
          <p:cNvPr id="89090" name="Rectangle 1026"/>
          <p:cNvSpPr>
            <a:spLocks noGrp="1" noRot="1" noChangeAspect="1" noChangeArrowheads="1"/>
          </p:cNvSpPr>
          <p:nvPr>
            <p:ph type="sldImg"/>
          </p:nvPr>
        </p:nvSpPr>
        <p:spPr>
          <a:solidFill>
            <a:srgbClr val="FFFFFF"/>
          </a:solidFill>
          <a:ln/>
        </p:spPr>
      </p:sp>
      <p:sp>
        <p:nvSpPr>
          <p:cNvPr id="8909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765961-49A2-784D-B045-E94C8C53AA0F}" type="slidenum">
              <a:rPr lang="en-US" sz="1200"/>
              <a:pPr/>
              <a:t>7</a:t>
            </a:fld>
            <a:endParaRPr lang="en-US" sz="1200"/>
          </a:p>
        </p:txBody>
      </p:sp>
      <p:sp>
        <p:nvSpPr>
          <p:cNvPr id="91138" name="Rectangle 1026"/>
          <p:cNvSpPr>
            <a:spLocks noGrp="1" noRot="1" noChangeAspect="1" noChangeArrowheads="1"/>
          </p:cNvSpPr>
          <p:nvPr>
            <p:ph type="sldImg"/>
          </p:nvPr>
        </p:nvSpPr>
        <p:spPr>
          <a:solidFill>
            <a:srgbClr val="FFFFFF"/>
          </a:solidFill>
          <a:ln/>
        </p:spPr>
      </p:sp>
      <p:sp>
        <p:nvSpPr>
          <p:cNvPr id="9113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63C86E-5336-AF4D-978F-714CA642FEEE}" type="slidenum">
              <a:rPr lang="en-US" sz="1200"/>
              <a:pPr/>
              <a:t>8</a:t>
            </a:fld>
            <a:endParaRPr lang="en-US" sz="1200"/>
          </a:p>
        </p:txBody>
      </p:sp>
      <p:sp>
        <p:nvSpPr>
          <p:cNvPr id="93186" name="Rectangle 1026"/>
          <p:cNvSpPr>
            <a:spLocks noGrp="1" noRot="1" noChangeAspect="1" noChangeArrowheads="1"/>
          </p:cNvSpPr>
          <p:nvPr>
            <p:ph type="sldImg"/>
          </p:nvPr>
        </p:nvSpPr>
        <p:spPr>
          <a:solidFill>
            <a:srgbClr val="FFFFFF"/>
          </a:solidFill>
          <a:ln/>
        </p:spPr>
      </p:sp>
      <p:sp>
        <p:nvSpPr>
          <p:cNvPr id="9318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94A6A2-7FAF-F64A-B1C4-E15A4DF41FE0}" type="slidenum">
              <a:rPr lang="en-US" sz="1200"/>
              <a:pPr/>
              <a:t>9</a:t>
            </a:fld>
            <a:endParaRPr lang="en-US" sz="1200"/>
          </a:p>
        </p:txBody>
      </p:sp>
      <p:sp>
        <p:nvSpPr>
          <p:cNvPr id="95234" name="Rectangle 2"/>
          <p:cNvSpPr>
            <a:spLocks noGrp="1" noRot="1" noChangeAspect="1" noChangeArrowheads="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85AF02-C758-E943-9E14-B86A65643E6B}" type="slidenum">
              <a:rPr lang="en-US"/>
              <a:pPr>
                <a:defRPr/>
              </a:pPr>
              <a:t>‹#›</a:t>
            </a:fld>
            <a:endParaRPr lang="en-US"/>
          </a:p>
        </p:txBody>
      </p:sp>
    </p:spTree>
    <p:extLst>
      <p:ext uri="{BB962C8B-B14F-4D97-AF65-F5344CB8AC3E}">
        <p14:creationId xmlns:p14="http://schemas.microsoft.com/office/powerpoint/2010/main" val="717927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DB640-910F-5143-9AC2-81D5807A9F64}" type="slidenum">
              <a:rPr lang="en-US"/>
              <a:pPr>
                <a:defRPr/>
              </a:pPr>
              <a:t>‹#›</a:t>
            </a:fld>
            <a:endParaRPr lang="en-US"/>
          </a:p>
        </p:txBody>
      </p:sp>
    </p:spTree>
    <p:extLst>
      <p:ext uri="{BB962C8B-B14F-4D97-AF65-F5344CB8AC3E}">
        <p14:creationId xmlns:p14="http://schemas.microsoft.com/office/powerpoint/2010/main" val="272730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8734BA-AC14-364F-A154-7913423A59D7}" type="slidenum">
              <a:rPr lang="en-US"/>
              <a:pPr>
                <a:defRPr/>
              </a:pPr>
              <a:t>‹#›</a:t>
            </a:fld>
            <a:endParaRPr lang="en-US"/>
          </a:p>
        </p:txBody>
      </p:sp>
    </p:spTree>
    <p:extLst>
      <p:ext uri="{BB962C8B-B14F-4D97-AF65-F5344CB8AC3E}">
        <p14:creationId xmlns:p14="http://schemas.microsoft.com/office/powerpoint/2010/main" val="2228781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92962" name="Rectangle 1026"/>
          <p:cNvSpPr>
            <a:spLocks noGrp="1" noChangeArrowheads="1"/>
          </p:cNvSpPr>
          <p:nvPr>
            <p:ph type="ctrTitle"/>
          </p:nvPr>
        </p:nvSpPr>
        <p:spPr>
          <a:xfrm>
            <a:off x="685800" y="1752600"/>
            <a:ext cx="7772400" cy="1676400"/>
          </a:xfrm>
          <a:effectLst>
            <a:outerShdw blurRad="38100" dist="25398" dir="2700000" algn="ctr" rotWithShape="0">
              <a:schemeClr val="bg2">
                <a:alpha val="99962"/>
              </a:schemeClr>
            </a:outerShdw>
          </a:effectLst>
        </p:spPr>
        <p:txBody>
          <a:bodyPr/>
          <a:lstStyle>
            <a:lvl1pPr>
              <a:defRPr sz="4800"/>
            </a:lvl1pPr>
          </a:lstStyle>
          <a:p>
            <a:r>
              <a:rPr lang="en-US"/>
              <a:t>Click to edit Master title style</a:t>
            </a:r>
          </a:p>
        </p:txBody>
      </p:sp>
      <p:sp>
        <p:nvSpPr>
          <p:cNvPr id="1192963" name="Rectangle 1027"/>
          <p:cNvSpPr>
            <a:spLocks noGrp="1" noChangeArrowheads="1"/>
          </p:cNvSpPr>
          <p:nvPr>
            <p:ph type="subTitle" idx="1"/>
          </p:nvPr>
        </p:nvSpPr>
        <p:spPr>
          <a:xfrm>
            <a:off x="1371600" y="3886200"/>
            <a:ext cx="6400800" cy="1752600"/>
          </a:xfrm>
        </p:spPr>
        <p:txBody>
          <a:bodyPr/>
          <a:lstStyle>
            <a:lvl1pPr marL="0" indent="0" algn="ctr">
              <a:buFont typeface="Monotype Sorts"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E1FC272-9A6E-904B-ACBD-5BDF437AD611}" type="slidenum">
              <a:rPr lang="en-US"/>
              <a:pPr>
                <a:defRPr/>
              </a:pPr>
              <a:t>‹#›</a:t>
            </a:fld>
            <a:endParaRPr lang="en-US"/>
          </a:p>
        </p:txBody>
      </p:sp>
    </p:spTree>
    <p:extLst>
      <p:ext uri="{BB962C8B-B14F-4D97-AF65-F5344CB8AC3E}">
        <p14:creationId xmlns:p14="http://schemas.microsoft.com/office/powerpoint/2010/main" val="3936774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83A3BD7-BB99-7148-BFBD-2DA87B70E68D}" type="slidenum">
              <a:rPr lang="en-US"/>
              <a:pPr>
                <a:defRPr/>
              </a:pPr>
              <a:t>‹#›</a:t>
            </a:fld>
            <a:endParaRPr lang="en-US"/>
          </a:p>
        </p:txBody>
      </p:sp>
    </p:spTree>
    <p:extLst>
      <p:ext uri="{BB962C8B-B14F-4D97-AF65-F5344CB8AC3E}">
        <p14:creationId xmlns:p14="http://schemas.microsoft.com/office/powerpoint/2010/main" val="1170087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0C2079D-7474-134C-B51E-BFAC56855BAB}" type="slidenum">
              <a:rPr lang="en-US"/>
              <a:pPr>
                <a:defRPr/>
              </a:pPr>
              <a:t>‹#›</a:t>
            </a:fld>
            <a:endParaRPr lang="en-US"/>
          </a:p>
        </p:txBody>
      </p:sp>
    </p:spTree>
    <p:extLst>
      <p:ext uri="{BB962C8B-B14F-4D97-AF65-F5344CB8AC3E}">
        <p14:creationId xmlns:p14="http://schemas.microsoft.com/office/powerpoint/2010/main" val="2558359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568E725-A6B5-3D45-99D9-F20AF3D18D62}" type="slidenum">
              <a:rPr lang="en-US"/>
              <a:pPr>
                <a:defRPr/>
              </a:pPr>
              <a:t>‹#›</a:t>
            </a:fld>
            <a:endParaRPr lang="en-US"/>
          </a:p>
        </p:txBody>
      </p:sp>
    </p:spTree>
    <p:extLst>
      <p:ext uri="{BB962C8B-B14F-4D97-AF65-F5344CB8AC3E}">
        <p14:creationId xmlns:p14="http://schemas.microsoft.com/office/powerpoint/2010/main" val="464873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570C45C3-CA23-174D-94BD-5848EA680938}" type="slidenum">
              <a:rPr lang="en-US"/>
              <a:pPr>
                <a:defRPr/>
              </a:pPr>
              <a:t>‹#›</a:t>
            </a:fld>
            <a:endParaRPr lang="en-US"/>
          </a:p>
        </p:txBody>
      </p:sp>
    </p:spTree>
    <p:extLst>
      <p:ext uri="{BB962C8B-B14F-4D97-AF65-F5344CB8AC3E}">
        <p14:creationId xmlns:p14="http://schemas.microsoft.com/office/powerpoint/2010/main" val="3931266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AEFADE28-8309-2B4E-AE55-82E227899534}" type="slidenum">
              <a:rPr lang="en-US"/>
              <a:pPr>
                <a:defRPr/>
              </a:pPr>
              <a:t>‹#›</a:t>
            </a:fld>
            <a:endParaRPr lang="en-US"/>
          </a:p>
        </p:txBody>
      </p:sp>
    </p:spTree>
    <p:extLst>
      <p:ext uri="{BB962C8B-B14F-4D97-AF65-F5344CB8AC3E}">
        <p14:creationId xmlns:p14="http://schemas.microsoft.com/office/powerpoint/2010/main" val="1370808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E300EE22-5B18-714E-A962-9756D715D760}" type="slidenum">
              <a:rPr lang="en-US"/>
              <a:pPr>
                <a:defRPr/>
              </a:pPr>
              <a:t>‹#›</a:t>
            </a:fld>
            <a:endParaRPr lang="en-US"/>
          </a:p>
        </p:txBody>
      </p:sp>
    </p:spTree>
    <p:extLst>
      <p:ext uri="{BB962C8B-B14F-4D97-AF65-F5344CB8AC3E}">
        <p14:creationId xmlns:p14="http://schemas.microsoft.com/office/powerpoint/2010/main" val="3013623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D163F6F-7353-4E40-90F6-DAD50705C25F}" type="slidenum">
              <a:rPr lang="en-US"/>
              <a:pPr>
                <a:defRPr/>
              </a:pPr>
              <a:t>‹#›</a:t>
            </a:fld>
            <a:endParaRPr lang="en-US"/>
          </a:p>
        </p:txBody>
      </p:sp>
    </p:spTree>
    <p:extLst>
      <p:ext uri="{BB962C8B-B14F-4D97-AF65-F5344CB8AC3E}">
        <p14:creationId xmlns:p14="http://schemas.microsoft.com/office/powerpoint/2010/main" val="385828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93F7A3-F695-8543-997B-1F53552F6B0B}" type="slidenum">
              <a:rPr lang="en-US"/>
              <a:pPr>
                <a:defRPr/>
              </a:pPr>
              <a:t>‹#›</a:t>
            </a:fld>
            <a:endParaRPr lang="en-US"/>
          </a:p>
        </p:txBody>
      </p:sp>
    </p:spTree>
    <p:extLst>
      <p:ext uri="{BB962C8B-B14F-4D97-AF65-F5344CB8AC3E}">
        <p14:creationId xmlns:p14="http://schemas.microsoft.com/office/powerpoint/2010/main" val="1807692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6B33ADAE-6DFE-7746-838B-DA5E23A35144}" type="slidenum">
              <a:rPr lang="en-US"/>
              <a:pPr>
                <a:defRPr/>
              </a:pPr>
              <a:t>‹#›</a:t>
            </a:fld>
            <a:endParaRPr lang="en-US"/>
          </a:p>
        </p:txBody>
      </p:sp>
    </p:spTree>
    <p:extLst>
      <p:ext uri="{BB962C8B-B14F-4D97-AF65-F5344CB8AC3E}">
        <p14:creationId xmlns:p14="http://schemas.microsoft.com/office/powerpoint/2010/main" val="3151707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43B53DB-3F94-3246-9E88-DB1E88874E45}" type="slidenum">
              <a:rPr lang="en-US"/>
              <a:pPr>
                <a:defRPr/>
              </a:pPr>
              <a:t>‹#›</a:t>
            </a:fld>
            <a:endParaRPr lang="en-US"/>
          </a:p>
        </p:txBody>
      </p:sp>
    </p:spTree>
    <p:extLst>
      <p:ext uri="{BB962C8B-B14F-4D97-AF65-F5344CB8AC3E}">
        <p14:creationId xmlns:p14="http://schemas.microsoft.com/office/powerpoint/2010/main" val="3441479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7BECF12-3E0F-9143-8826-CAA4E805CDEA}" type="slidenum">
              <a:rPr lang="en-US"/>
              <a:pPr>
                <a:defRPr/>
              </a:pPr>
              <a:t>‹#›</a:t>
            </a:fld>
            <a:endParaRPr lang="en-US"/>
          </a:p>
        </p:txBody>
      </p:sp>
    </p:spTree>
    <p:extLst>
      <p:ext uri="{BB962C8B-B14F-4D97-AF65-F5344CB8AC3E}">
        <p14:creationId xmlns:p14="http://schemas.microsoft.com/office/powerpoint/2010/main" val="2030396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61B05747-E02B-2341-8FB1-404174495686}" type="slidenum">
              <a:rPr lang="en-US"/>
              <a:pPr>
                <a:defRPr/>
              </a:pPr>
              <a:t>‹#›</a:t>
            </a:fld>
            <a:endParaRPr lang="en-US"/>
          </a:p>
        </p:txBody>
      </p:sp>
    </p:spTree>
    <p:extLst>
      <p:ext uri="{BB962C8B-B14F-4D97-AF65-F5344CB8AC3E}">
        <p14:creationId xmlns:p14="http://schemas.microsoft.com/office/powerpoint/2010/main" val="271172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31522"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1131523"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3F7A828-8027-BE4A-A391-4761A3FF8E05}" type="slidenum">
              <a:rPr lang="en-US"/>
              <a:pPr>
                <a:defRPr/>
              </a:pPr>
              <a:t>‹#›</a:t>
            </a:fld>
            <a:endParaRPr lang="en-US"/>
          </a:p>
        </p:txBody>
      </p:sp>
    </p:spTree>
    <p:extLst>
      <p:ext uri="{BB962C8B-B14F-4D97-AF65-F5344CB8AC3E}">
        <p14:creationId xmlns:p14="http://schemas.microsoft.com/office/powerpoint/2010/main" val="2502723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70E33A-ABA5-344F-829E-E08FE78B4FF1}" type="slidenum">
              <a:rPr lang="en-US"/>
              <a:pPr>
                <a:defRPr/>
              </a:pPr>
              <a:t>‹#›</a:t>
            </a:fld>
            <a:endParaRPr lang="en-US"/>
          </a:p>
        </p:txBody>
      </p:sp>
    </p:spTree>
    <p:extLst>
      <p:ext uri="{BB962C8B-B14F-4D97-AF65-F5344CB8AC3E}">
        <p14:creationId xmlns:p14="http://schemas.microsoft.com/office/powerpoint/2010/main" val="3655260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2E8B07-021C-6346-A4DB-07BF8B5554A4}" type="slidenum">
              <a:rPr lang="en-US"/>
              <a:pPr>
                <a:defRPr/>
              </a:pPr>
              <a:t>‹#›</a:t>
            </a:fld>
            <a:endParaRPr lang="en-US"/>
          </a:p>
        </p:txBody>
      </p:sp>
    </p:spTree>
    <p:extLst>
      <p:ext uri="{BB962C8B-B14F-4D97-AF65-F5344CB8AC3E}">
        <p14:creationId xmlns:p14="http://schemas.microsoft.com/office/powerpoint/2010/main" val="2178101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575DF2-ED6A-894B-A56A-FB49EC347313}" type="slidenum">
              <a:rPr lang="en-US"/>
              <a:pPr>
                <a:defRPr/>
              </a:pPr>
              <a:t>‹#›</a:t>
            </a:fld>
            <a:endParaRPr lang="en-US"/>
          </a:p>
        </p:txBody>
      </p:sp>
    </p:spTree>
    <p:extLst>
      <p:ext uri="{BB962C8B-B14F-4D97-AF65-F5344CB8AC3E}">
        <p14:creationId xmlns:p14="http://schemas.microsoft.com/office/powerpoint/2010/main" val="89319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114CBD-B189-3849-BE60-130E415B8D36}" type="slidenum">
              <a:rPr lang="en-US"/>
              <a:pPr>
                <a:defRPr/>
              </a:pPr>
              <a:t>‹#›</a:t>
            </a:fld>
            <a:endParaRPr lang="en-US"/>
          </a:p>
        </p:txBody>
      </p:sp>
    </p:spTree>
    <p:extLst>
      <p:ext uri="{BB962C8B-B14F-4D97-AF65-F5344CB8AC3E}">
        <p14:creationId xmlns:p14="http://schemas.microsoft.com/office/powerpoint/2010/main" val="677729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E48CF3-C0EC-B640-96C0-7A635E23C641}" type="slidenum">
              <a:rPr lang="en-US"/>
              <a:pPr>
                <a:defRPr/>
              </a:pPr>
              <a:t>‹#›</a:t>
            </a:fld>
            <a:endParaRPr lang="en-US"/>
          </a:p>
        </p:txBody>
      </p:sp>
    </p:spTree>
    <p:extLst>
      <p:ext uri="{BB962C8B-B14F-4D97-AF65-F5344CB8AC3E}">
        <p14:creationId xmlns:p14="http://schemas.microsoft.com/office/powerpoint/2010/main" val="276870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F79BBC-DD0E-5947-808B-2D21BB686375}" type="slidenum">
              <a:rPr lang="en-US"/>
              <a:pPr>
                <a:defRPr/>
              </a:pPr>
              <a:t>‹#›</a:t>
            </a:fld>
            <a:endParaRPr lang="en-US"/>
          </a:p>
        </p:txBody>
      </p:sp>
    </p:spTree>
    <p:extLst>
      <p:ext uri="{BB962C8B-B14F-4D97-AF65-F5344CB8AC3E}">
        <p14:creationId xmlns:p14="http://schemas.microsoft.com/office/powerpoint/2010/main" val="84000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2419ED-BAEB-B440-91AC-81523E3F053A}" type="slidenum">
              <a:rPr lang="en-US"/>
              <a:pPr>
                <a:defRPr/>
              </a:pPr>
              <a:t>‹#›</a:t>
            </a:fld>
            <a:endParaRPr lang="en-US"/>
          </a:p>
        </p:txBody>
      </p:sp>
    </p:spTree>
    <p:extLst>
      <p:ext uri="{BB962C8B-B14F-4D97-AF65-F5344CB8AC3E}">
        <p14:creationId xmlns:p14="http://schemas.microsoft.com/office/powerpoint/2010/main" val="3588261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9C2E78-3C9A-F74D-A0DC-C94700FC7D0A}" type="slidenum">
              <a:rPr lang="en-US"/>
              <a:pPr>
                <a:defRPr/>
              </a:pPr>
              <a:t>‹#›</a:t>
            </a:fld>
            <a:endParaRPr lang="en-US"/>
          </a:p>
        </p:txBody>
      </p:sp>
    </p:spTree>
    <p:extLst>
      <p:ext uri="{BB962C8B-B14F-4D97-AF65-F5344CB8AC3E}">
        <p14:creationId xmlns:p14="http://schemas.microsoft.com/office/powerpoint/2010/main" val="2034715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2BCF7A-F15B-074B-AF04-C89C87D51D87}" type="slidenum">
              <a:rPr lang="en-US"/>
              <a:pPr>
                <a:defRPr/>
              </a:pPr>
              <a:t>‹#›</a:t>
            </a:fld>
            <a:endParaRPr lang="en-US"/>
          </a:p>
        </p:txBody>
      </p:sp>
    </p:spTree>
    <p:extLst>
      <p:ext uri="{BB962C8B-B14F-4D97-AF65-F5344CB8AC3E}">
        <p14:creationId xmlns:p14="http://schemas.microsoft.com/office/powerpoint/2010/main" val="2494742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7AC543-821E-F742-873D-B79B8973F62F}" type="slidenum">
              <a:rPr lang="en-US"/>
              <a:pPr>
                <a:defRPr/>
              </a:pPr>
              <a:t>‹#›</a:t>
            </a:fld>
            <a:endParaRPr lang="en-US"/>
          </a:p>
        </p:txBody>
      </p:sp>
    </p:spTree>
    <p:extLst>
      <p:ext uri="{BB962C8B-B14F-4D97-AF65-F5344CB8AC3E}">
        <p14:creationId xmlns:p14="http://schemas.microsoft.com/office/powerpoint/2010/main" val="3720915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0CFFE8-436D-7146-AFF8-F398AE2101EF}" type="slidenum">
              <a:rPr lang="en-US"/>
              <a:pPr>
                <a:defRPr/>
              </a:pPr>
              <a:t>‹#›</a:t>
            </a:fld>
            <a:endParaRPr lang="en-US"/>
          </a:p>
        </p:txBody>
      </p:sp>
    </p:spTree>
    <p:extLst>
      <p:ext uri="{BB962C8B-B14F-4D97-AF65-F5344CB8AC3E}">
        <p14:creationId xmlns:p14="http://schemas.microsoft.com/office/powerpoint/2010/main" val="1373682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7426" name="Rectangle 2"/>
          <p:cNvSpPr>
            <a:spLocks noGrp="1" noChangeArrowheads="1"/>
          </p:cNvSpPr>
          <p:nvPr>
            <p:ph type="ctrTitle"/>
          </p:nvPr>
        </p:nvSpPr>
        <p:spPr>
          <a:xfrm>
            <a:off x="3200400" y="1447800"/>
            <a:ext cx="5257800" cy="1755775"/>
          </a:xfrm>
        </p:spPr>
        <p:txBody>
          <a:bodyPr/>
          <a:lstStyle>
            <a:lvl1pPr algn="r">
              <a:defRPr sz="4400"/>
            </a:lvl1pPr>
          </a:lstStyle>
          <a:p>
            <a:r>
              <a:rPr lang="en-US"/>
              <a:t>Click to edit Master title style</a:t>
            </a:r>
          </a:p>
        </p:txBody>
      </p:sp>
      <p:sp>
        <p:nvSpPr>
          <p:cNvPr id="1127427" name="Rectangle 3"/>
          <p:cNvSpPr>
            <a:spLocks noGrp="1" noChangeArrowheads="1"/>
          </p:cNvSpPr>
          <p:nvPr>
            <p:ph type="subTitle" idx="1"/>
          </p:nvPr>
        </p:nvSpPr>
        <p:spPr>
          <a:xfrm>
            <a:off x="3200400" y="3581400"/>
            <a:ext cx="5257800" cy="1522413"/>
          </a:xfrm>
        </p:spPr>
        <p:txBody>
          <a:bodyPr/>
          <a:lstStyle>
            <a:lvl1pPr marL="0" indent="0" algn="r">
              <a:buFontTx/>
              <a:buNone/>
              <a:defRPr/>
            </a:lvl1pPr>
          </a:lstStyle>
          <a:p>
            <a:r>
              <a:rPr lang="en-US"/>
              <a:t>Click to edit Master subtitle style</a:t>
            </a:r>
          </a:p>
        </p:txBody>
      </p:sp>
      <p:sp>
        <p:nvSpPr>
          <p:cNvPr id="4" name="Rectangle 4"/>
          <p:cNvSpPr>
            <a:spLocks noGrp="1" noChangeArrowheads="1"/>
          </p:cNvSpPr>
          <p:nvPr>
            <p:ph type="ftr" sz="quarter" idx="10"/>
          </p:nvPr>
        </p:nvSpPr>
        <p:spPr/>
        <p:txBody>
          <a:bodyPr/>
          <a:lstStyle>
            <a:lvl1pPr>
              <a:defRPr/>
            </a:lvl1pPr>
          </a:lstStyle>
          <a:p>
            <a:pPr>
              <a:defRPr/>
            </a:pPr>
            <a:endParaRPr lang="en-US"/>
          </a:p>
        </p:txBody>
      </p:sp>
      <p:sp>
        <p:nvSpPr>
          <p:cNvPr id="5" name="Rectangle 5"/>
          <p:cNvSpPr>
            <a:spLocks noGrp="1" noChangeArrowheads="1"/>
          </p:cNvSpPr>
          <p:nvPr>
            <p:ph type="sldNum" sz="quarter" idx="11"/>
          </p:nvPr>
        </p:nvSpPr>
        <p:spPr/>
        <p:txBody>
          <a:bodyPr/>
          <a:lstStyle>
            <a:lvl1pPr>
              <a:defRPr/>
            </a:lvl1pPr>
          </a:lstStyle>
          <a:p>
            <a:pPr>
              <a:defRPr/>
            </a:pPr>
            <a:fld id="{5CE1FC11-D4D6-654A-9C5F-F58210655687}" type="slidenum">
              <a:rPr lang="en-US"/>
              <a:pPr>
                <a:defRPr/>
              </a:pPr>
              <a:t>‹#›</a:t>
            </a:fld>
            <a:endParaRPr lang="en-US"/>
          </a:p>
        </p:txBody>
      </p:sp>
      <p:sp>
        <p:nvSpPr>
          <p:cNvPr id="6" name="Rectangle 6"/>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981065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BA20AFA-4105-8442-80DA-8BB6AA62AC33}" type="slidenum">
              <a:rPr lang="en-US"/>
              <a:pPr>
                <a:defRPr/>
              </a:pPr>
              <a:t>‹#›</a:t>
            </a:fld>
            <a:endParaRPr lang="en-US"/>
          </a:p>
        </p:txBody>
      </p:sp>
      <p:sp>
        <p:nvSpPr>
          <p:cNvPr id="6"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14334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994A9E9-33ED-4C48-B837-510A71DE9D89}" type="slidenum">
              <a:rPr lang="en-US"/>
              <a:pPr>
                <a:defRPr/>
              </a:pPr>
              <a:t>‹#›</a:t>
            </a:fld>
            <a:endParaRPr lang="en-US"/>
          </a:p>
        </p:txBody>
      </p:sp>
      <p:sp>
        <p:nvSpPr>
          <p:cNvPr id="6"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80510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84338"/>
            <a:ext cx="35052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43400" y="1684338"/>
            <a:ext cx="35052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C3EE164-9150-DC42-8DEF-578AED1E030B}" type="slidenum">
              <a:rPr lang="en-US"/>
              <a:pPr>
                <a:defRPr/>
              </a:pPr>
              <a:t>‹#›</a:t>
            </a:fld>
            <a:endParaRPr lang="en-US"/>
          </a:p>
        </p:txBody>
      </p:sp>
      <p:sp>
        <p:nvSpPr>
          <p:cNvPr id="7"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71748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FCB53538-9F51-B848-AE90-01F4A7483597}" type="slidenum">
              <a:rPr lang="en-US"/>
              <a:pPr>
                <a:defRPr/>
              </a:pPr>
              <a:t>‹#›</a:t>
            </a:fld>
            <a:endParaRPr lang="en-US"/>
          </a:p>
        </p:txBody>
      </p:sp>
      <p:sp>
        <p:nvSpPr>
          <p:cNvPr id="9"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098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33E2BF-E66C-9E41-B13B-7711330CCF38}" type="slidenum">
              <a:rPr lang="en-US"/>
              <a:pPr>
                <a:defRPr/>
              </a:pPr>
              <a:t>‹#›</a:t>
            </a:fld>
            <a:endParaRPr lang="en-US"/>
          </a:p>
        </p:txBody>
      </p:sp>
    </p:spTree>
    <p:extLst>
      <p:ext uri="{BB962C8B-B14F-4D97-AF65-F5344CB8AC3E}">
        <p14:creationId xmlns:p14="http://schemas.microsoft.com/office/powerpoint/2010/main" val="1283477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095F3B1-EB3C-1A45-BE59-3D7EEA29FD52}" type="slidenum">
              <a:rPr lang="en-US"/>
              <a:pPr>
                <a:defRPr/>
              </a:pPr>
              <a:t>‹#›</a:t>
            </a:fld>
            <a:endParaRPr lang="en-US"/>
          </a:p>
        </p:txBody>
      </p:sp>
      <p:sp>
        <p:nvSpPr>
          <p:cNvPr id="5"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058931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F58F4599-7E90-9C43-9EC0-234FB2A8B791}" type="slidenum">
              <a:rPr lang="en-US"/>
              <a:pPr>
                <a:defRPr/>
              </a:pPr>
              <a:t>‹#›</a:t>
            </a:fld>
            <a:endParaRPr lang="en-US"/>
          </a:p>
        </p:txBody>
      </p:sp>
      <p:sp>
        <p:nvSpPr>
          <p:cNvPr id="4"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40423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9DDE4AC-0A38-A34D-8E0E-DDC755B21E64}" type="slidenum">
              <a:rPr lang="en-US"/>
              <a:pPr>
                <a:defRPr/>
              </a:pPr>
              <a:t>‹#›</a:t>
            </a:fld>
            <a:endParaRPr lang="en-US"/>
          </a:p>
        </p:txBody>
      </p:sp>
      <p:sp>
        <p:nvSpPr>
          <p:cNvPr id="7"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08020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8D15C87-2051-694D-9746-187836D4AB37}" type="slidenum">
              <a:rPr lang="en-US"/>
              <a:pPr>
                <a:defRPr/>
              </a:pPr>
              <a:t>‹#›</a:t>
            </a:fld>
            <a:endParaRPr lang="en-US"/>
          </a:p>
        </p:txBody>
      </p:sp>
      <p:sp>
        <p:nvSpPr>
          <p:cNvPr id="7"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34224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71A90DF-1456-2749-807B-71F40A62F83D}" type="slidenum">
              <a:rPr lang="en-US"/>
              <a:pPr>
                <a:defRPr/>
              </a:pPr>
              <a:t>‹#›</a:t>
            </a:fld>
            <a:endParaRPr lang="en-US"/>
          </a:p>
        </p:txBody>
      </p:sp>
      <p:sp>
        <p:nvSpPr>
          <p:cNvPr id="6"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15451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44500"/>
            <a:ext cx="1981200" cy="5694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44500"/>
            <a:ext cx="5791200" cy="5694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7B74F74-1B4A-3942-980A-89FA87054BC1}" type="slidenum">
              <a:rPr lang="en-US"/>
              <a:pPr>
                <a:defRPr/>
              </a:pPr>
              <a:t>‹#›</a:t>
            </a:fld>
            <a:endParaRPr lang="en-US"/>
          </a:p>
        </p:txBody>
      </p:sp>
      <p:sp>
        <p:nvSpPr>
          <p:cNvPr id="6"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53610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1026"/>
          <p:cNvSpPr>
            <a:spLocks noGrp="1" noChangeArrowheads="1"/>
          </p:cNvSpPr>
          <p:nvPr>
            <p:ph type="ctrTitle"/>
          </p:nvPr>
        </p:nvSpPr>
        <p:spPr>
          <a:xfrm>
            <a:off x="685800" y="2133600"/>
            <a:ext cx="7772400" cy="990600"/>
          </a:xfrm>
        </p:spPr>
        <p:txBody>
          <a:bodyPr/>
          <a:lstStyle>
            <a:lvl1pPr algn="ctr">
              <a:defRPr/>
            </a:lvl1pPr>
          </a:lstStyle>
          <a:p>
            <a:r>
              <a:rPr lang="en-US"/>
              <a:t>Click to edit Master title style</a:t>
            </a:r>
          </a:p>
        </p:txBody>
      </p:sp>
      <p:sp>
        <p:nvSpPr>
          <p:cNvPr id="61443" name="Rectangle 1027"/>
          <p:cNvSpPr>
            <a:spLocks noGrp="1" noChangeArrowheads="1"/>
          </p:cNvSpPr>
          <p:nvPr>
            <p:ph type="subTitle" idx="1"/>
          </p:nvPr>
        </p:nvSpPr>
        <p:spPr>
          <a:xfrm>
            <a:off x="685800" y="3200400"/>
            <a:ext cx="7772400" cy="1219200"/>
          </a:xfrm>
          <a:effectLst>
            <a:outerShdw blurRad="50800" dist="25399" dir="2700000" algn="ctr" rotWithShape="0">
              <a:schemeClr val="bg2">
                <a:alpha val="75000"/>
              </a:scheme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1028"/>
          <p:cNvSpPr>
            <a:spLocks noGrp="1" noChangeArrowheads="1"/>
          </p:cNvSpPr>
          <p:nvPr>
            <p:ph type="dt" sz="half" idx="10"/>
          </p:nvPr>
        </p:nvSpPr>
        <p:spPr/>
        <p:txBody>
          <a:bodyPr/>
          <a:lstStyle>
            <a:lvl1pPr>
              <a:defRPr/>
            </a:lvl1pPr>
          </a:lstStyle>
          <a:p>
            <a:pPr>
              <a:defRPr/>
            </a:pPr>
            <a:endParaRPr lang="en-US"/>
          </a:p>
        </p:txBody>
      </p:sp>
      <p:sp>
        <p:nvSpPr>
          <p:cNvPr id="5" name="Rectangle 1029"/>
          <p:cNvSpPr>
            <a:spLocks noGrp="1" noChangeArrowheads="1"/>
          </p:cNvSpPr>
          <p:nvPr>
            <p:ph type="ftr" sz="quarter" idx="11"/>
          </p:nvPr>
        </p:nvSpPr>
        <p:spPr/>
        <p:txBody>
          <a:bodyPr/>
          <a:lstStyle>
            <a:lvl1pPr>
              <a:defRPr/>
            </a:lvl1pPr>
          </a:lstStyle>
          <a:p>
            <a:pPr>
              <a:defRPr/>
            </a:pPr>
            <a:endParaRPr lang="en-US"/>
          </a:p>
        </p:txBody>
      </p:sp>
      <p:sp>
        <p:nvSpPr>
          <p:cNvPr id="6" name="Rectangle 1030"/>
          <p:cNvSpPr>
            <a:spLocks noGrp="1" noChangeArrowheads="1"/>
          </p:cNvSpPr>
          <p:nvPr>
            <p:ph type="sldNum" sz="quarter" idx="12"/>
          </p:nvPr>
        </p:nvSpPr>
        <p:spPr/>
        <p:txBody>
          <a:bodyPr/>
          <a:lstStyle>
            <a:lvl1pPr>
              <a:defRPr/>
            </a:lvl1pPr>
          </a:lstStyle>
          <a:p>
            <a:pPr>
              <a:defRPr/>
            </a:pPr>
            <a:fld id="{48F63D76-D9B4-2F47-BEA5-9AA4E4F647B8}" type="slidenum">
              <a:rPr lang="en-US"/>
              <a:pPr>
                <a:defRPr/>
              </a:pPr>
              <a:t>‹#›</a:t>
            </a:fld>
            <a:endParaRPr lang="en-US"/>
          </a:p>
        </p:txBody>
      </p:sp>
    </p:spTree>
    <p:extLst>
      <p:ext uri="{BB962C8B-B14F-4D97-AF65-F5344CB8AC3E}">
        <p14:creationId xmlns:p14="http://schemas.microsoft.com/office/powerpoint/2010/main" val="2408247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681B7B79-0B67-544A-A031-010CCEAA19A7}" type="slidenum">
              <a:rPr lang="en-US"/>
              <a:pPr>
                <a:defRPr/>
              </a:pPr>
              <a:t>‹#›</a:t>
            </a:fld>
            <a:endParaRPr lang="en-US"/>
          </a:p>
        </p:txBody>
      </p:sp>
    </p:spTree>
    <p:extLst>
      <p:ext uri="{BB962C8B-B14F-4D97-AF65-F5344CB8AC3E}">
        <p14:creationId xmlns:p14="http://schemas.microsoft.com/office/powerpoint/2010/main" val="964399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38CEE1C-19D2-614A-940F-D53E3C88D6F0}" type="slidenum">
              <a:rPr lang="en-US"/>
              <a:pPr>
                <a:defRPr/>
              </a:pPr>
              <a:t>‹#›</a:t>
            </a:fld>
            <a:endParaRPr lang="en-US"/>
          </a:p>
        </p:txBody>
      </p:sp>
    </p:spTree>
    <p:extLst>
      <p:ext uri="{BB962C8B-B14F-4D97-AF65-F5344CB8AC3E}">
        <p14:creationId xmlns:p14="http://schemas.microsoft.com/office/powerpoint/2010/main" val="23732609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C3A467E-36D9-734B-B80F-728D0F2425A8}" type="slidenum">
              <a:rPr lang="en-US"/>
              <a:pPr>
                <a:defRPr/>
              </a:pPr>
              <a:t>‹#›</a:t>
            </a:fld>
            <a:endParaRPr lang="en-US"/>
          </a:p>
        </p:txBody>
      </p:sp>
    </p:spTree>
    <p:extLst>
      <p:ext uri="{BB962C8B-B14F-4D97-AF65-F5344CB8AC3E}">
        <p14:creationId xmlns:p14="http://schemas.microsoft.com/office/powerpoint/2010/main" val="963376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9ABA18-2D3B-1A49-A254-23BEC7902222}" type="slidenum">
              <a:rPr lang="en-US"/>
              <a:pPr>
                <a:defRPr/>
              </a:pPr>
              <a:t>‹#›</a:t>
            </a:fld>
            <a:endParaRPr lang="en-US"/>
          </a:p>
        </p:txBody>
      </p:sp>
    </p:spTree>
    <p:extLst>
      <p:ext uri="{BB962C8B-B14F-4D97-AF65-F5344CB8AC3E}">
        <p14:creationId xmlns:p14="http://schemas.microsoft.com/office/powerpoint/2010/main" val="41073460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5448680E-2294-EC4E-AEF8-34F0118E8E66}" type="slidenum">
              <a:rPr lang="en-US"/>
              <a:pPr>
                <a:defRPr/>
              </a:pPr>
              <a:t>‹#›</a:t>
            </a:fld>
            <a:endParaRPr lang="en-US"/>
          </a:p>
        </p:txBody>
      </p:sp>
    </p:spTree>
    <p:extLst>
      <p:ext uri="{BB962C8B-B14F-4D97-AF65-F5344CB8AC3E}">
        <p14:creationId xmlns:p14="http://schemas.microsoft.com/office/powerpoint/2010/main" val="4097689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A2B8ABD5-9456-4C42-9944-885E24EAA4B5}" type="slidenum">
              <a:rPr lang="en-US"/>
              <a:pPr>
                <a:defRPr/>
              </a:pPr>
              <a:t>‹#›</a:t>
            </a:fld>
            <a:endParaRPr lang="en-US"/>
          </a:p>
        </p:txBody>
      </p:sp>
    </p:spTree>
    <p:extLst>
      <p:ext uri="{BB962C8B-B14F-4D97-AF65-F5344CB8AC3E}">
        <p14:creationId xmlns:p14="http://schemas.microsoft.com/office/powerpoint/2010/main" val="3090194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796F7720-715E-B741-B834-E22F1DB2A9CE}" type="slidenum">
              <a:rPr lang="en-US"/>
              <a:pPr>
                <a:defRPr/>
              </a:pPr>
              <a:t>‹#›</a:t>
            </a:fld>
            <a:endParaRPr lang="en-US"/>
          </a:p>
        </p:txBody>
      </p:sp>
    </p:spTree>
    <p:extLst>
      <p:ext uri="{BB962C8B-B14F-4D97-AF65-F5344CB8AC3E}">
        <p14:creationId xmlns:p14="http://schemas.microsoft.com/office/powerpoint/2010/main" val="2554130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3799225B-F31E-2242-B1C6-E4DB2A92BAD7}" type="slidenum">
              <a:rPr lang="en-US"/>
              <a:pPr>
                <a:defRPr/>
              </a:pPr>
              <a:t>‹#›</a:t>
            </a:fld>
            <a:endParaRPr lang="en-US"/>
          </a:p>
        </p:txBody>
      </p:sp>
    </p:spTree>
    <p:extLst>
      <p:ext uri="{BB962C8B-B14F-4D97-AF65-F5344CB8AC3E}">
        <p14:creationId xmlns:p14="http://schemas.microsoft.com/office/powerpoint/2010/main" val="4158814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0DA738B-C8EE-EC48-AA2B-FA96ED2870EA}" type="slidenum">
              <a:rPr lang="en-US"/>
              <a:pPr>
                <a:defRPr/>
              </a:pPr>
              <a:t>‹#›</a:t>
            </a:fld>
            <a:endParaRPr lang="en-US"/>
          </a:p>
        </p:txBody>
      </p:sp>
    </p:spTree>
    <p:extLst>
      <p:ext uri="{BB962C8B-B14F-4D97-AF65-F5344CB8AC3E}">
        <p14:creationId xmlns:p14="http://schemas.microsoft.com/office/powerpoint/2010/main" val="14538999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72210AA-A468-B645-A5D2-245B81493D15}" type="slidenum">
              <a:rPr lang="en-US"/>
              <a:pPr>
                <a:defRPr/>
              </a:pPr>
              <a:t>‹#›</a:t>
            </a:fld>
            <a:endParaRPr lang="en-US"/>
          </a:p>
        </p:txBody>
      </p:sp>
    </p:spTree>
    <p:extLst>
      <p:ext uri="{BB962C8B-B14F-4D97-AF65-F5344CB8AC3E}">
        <p14:creationId xmlns:p14="http://schemas.microsoft.com/office/powerpoint/2010/main" val="5919554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69F3642-B37A-C54C-A04B-3D63FCE960D5}" type="slidenum">
              <a:rPr lang="en-US"/>
              <a:pPr>
                <a:defRPr/>
              </a:pPr>
              <a:t>‹#›</a:t>
            </a:fld>
            <a:endParaRPr lang="en-US"/>
          </a:p>
        </p:txBody>
      </p:sp>
    </p:spTree>
    <p:extLst>
      <p:ext uri="{BB962C8B-B14F-4D97-AF65-F5344CB8AC3E}">
        <p14:creationId xmlns:p14="http://schemas.microsoft.com/office/powerpoint/2010/main" val="17231979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F164BD-FBC9-954F-9CE6-F84F449A03CB}" type="slidenum">
              <a:rPr lang="en-US"/>
              <a:pPr>
                <a:defRPr/>
              </a:pPr>
              <a:t>‹#›</a:t>
            </a:fld>
            <a:endParaRPr lang="en-US"/>
          </a:p>
        </p:txBody>
      </p:sp>
    </p:spTree>
    <p:extLst>
      <p:ext uri="{BB962C8B-B14F-4D97-AF65-F5344CB8AC3E}">
        <p14:creationId xmlns:p14="http://schemas.microsoft.com/office/powerpoint/2010/main" val="28271985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AE11B3-8A7E-E543-8742-DE59669FE570}" type="slidenum">
              <a:rPr lang="en-US"/>
              <a:pPr>
                <a:defRPr/>
              </a:pPr>
              <a:t>‹#›</a:t>
            </a:fld>
            <a:endParaRPr lang="en-US"/>
          </a:p>
        </p:txBody>
      </p:sp>
    </p:spTree>
    <p:extLst>
      <p:ext uri="{BB962C8B-B14F-4D97-AF65-F5344CB8AC3E}">
        <p14:creationId xmlns:p14="http://schemas.microsoft.com/office/powerpoint/2010/main" val="40492396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7E0103-8AF2-D748-84F4-AA000A61FBD7}" type="slidenum">
              <a:rPr lang="en-US"/>
              <a:pPr>
                <a:defRPr/>
              </a:pPr>
              <a:t>‹#›</a:t>
            </a:fld>
            <a:endParaRPr lang="en-US"/>
          </a:p>
        </p:txBody>
      </p:sp>
    </p:spTree>
    <p:extLst>
      <p:ext uri="{BB962C8B-B14F-4D97-AF65-F5344CB8AC3E}">
        <p14:creationId xmlns:p14="http://schemas.microsoft.com/office/powerpoint/2010/main" val="125162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0F23D0-31A2-504F-87D7-C8E28E2C31C5}" type="slidenum">
              <a:rPr lang="en-US"/>
              <a:pPr>
                <a:defRPr/>
              </a:pPr>
              <a:t>‹#›</a:t>
            </a:fld>
            <a:endParaRPr lang="en-US"/>
          </a:p>
        </p:txBody>
      </p:sp>
    </p:spTree>
    <p:extLst>
      <p:ext uri="{BB962C8B-B14F-4D97-AF65-F5344CB8AC3E}">
        <p14:creationId xmlns:p14="http://schemas.microsoft.com/office/powerpoint/2010/main" val="26230362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FF6E76-5FA3-9C4F-9EEB-FC2598046CB7}" type="slidenum">
              <a:rPr lang="en-US"/>
              <a:pPr>
                <a:defRPr/>
              </a:pPr>
              <a:t>‹#›</a:t>
            </a:fld>
            <a:endParaRPr lang="en-US"/>
          </a:p>
        </p:txBody>
      </p:sp>
    </p:spTree>
    <p:extLst>
      <p:ext uri="{BB962C8B-B14F-4D97-AF65-F5344CB8AC3E}">
        <p14:creationId xmlns:p14="http://schemas.microsoft.com/office/powerpoint/2010/main" val="31836804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CD7827-2C49-4B40-B099-AE731D6195B6}" type="slidenum">
              <a:rPr lang="en-US"/>
              <a:pPr>
                <a:defRPr/>
              </a:pPr>
              <a:t>‹#›</a:t>
            </a:fld>
            <a:endParaRPr lang="en-US"/>
          </a:p>
        </p:txBody>
      </p:sp>
    </p:spTree>
    <p:extLst>
      <p:ext uri="{BB962C8B-B14F-4D97-AF65-F5344CB8AC3E}">
        <p14:creationId xmlns:p14="http://schemas.microsoft.com/office/powerpoint/2010/main" val="40388577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F2F67B-7CD6-5B43-87CB-8AABD8717817}" type="slidenum">
              <a:rPr lang="en-US"/>
              <a:pPr>
                <a:defRPr/>
              </a:pPr>
              <a:t>‹#›</a:t>
            </a:fld>
            <a:endParaRPr lang="en-US"/>
          </a:p>
        </p:txBody>
      </p:sp>
    </p:spTree>
    <p:extLst>
      <p:ext uri="{BB962C8B-B14F-4D97-AF65-F5344CB8AC3E}">
        <p14:creationId xmlns:p14="http://schemas.microsoft.com/office/powerpoint/2010/main" val="186925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6E1E11-E21B-6044-8289-9DC66151C2C7}" type="slidenum">
              <a:rPr lang="en-US"/>
              <a:pPr>
                <a:defRPr/>
              </a:pPr>
              <a:t>‹#›</a:t>
            </a:fld>
            <a:endParaRPr lang="en-US"/>
          </a:p>
        </p:txBody>
      </p:sp>
    </p:spTree>
    <p:extLst>
      <p:ext uri="{BB962C8B-B14F-4D97-AF65-F5344CB8AC3E}">
        <p14:creationId xmlns:p14="http://schemas.microsoft.com/office/powerpoint/2010/main" val="25432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14EB2F-FF20-4749-BE65-44ECB27798A8}" type="slidenum">
              <a:rPr lang="en-US"/>
              <a:pPr>
                <a:defRPr/>
              </a:pPr>
              <a:t>‹#›</a:t>
            </a:fld>
            <a:endParaRPr lang="en-US"/>
          </a:p>
        </p:txBody>
      </p:sp>
    </p:spTree>
    <p:extLst>
      <p:ext uri="{BB962C8B-B14F-4D97-AF65-F5344CB8AC3E}">
        <p14:creationId xmlns:p14="http://schemas.microsoft.com/office/powerpoint/2010/main" val="34584883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592A64-B6FD-D845-8051-05A256276E25}" type="slidenum">
              <a:rPr lang="en-US"/>
              <a:pPr>
                <a:defRPr/>
              </a:pPr>
              <a:t>‹#›</a:t>
            </a:fld>
            <a:endParaRPr lang="en-US"/>
          </a:p>
        </p:txBody>
      </p:sp>
    </p:spTree>
    <p:extLst>
      <p:ext uri="{BB962C8B-B14F-4D97-AF65-F5344CB8AC3E}">
        <p14:creationId xmlns:p14="http://schemas.microsoft.com/office/powerpoint/2010/main" val="8942808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62D27A-6542-EA41-8CA4-47785FBD0FAB}" type="slidenum">
              <a:rPr lang="en-US"/>
              <a:pPr>
                <a:defRPr/>
              </a:pPr>
              <a:t>‹#›</a:t>
            </a:fld>
            <a:endParaRPr lang="en-US"/>
          </a:p>
        </p:txBody>
      </p:sp>
    </p:spTree>
    <p:extLst>
      <p:ext uri="{BB962C8B-B14F-4D97-AF65-F5344CB8AC3E}">
        <p14:creationId xmlns:p14="http://schemas.microsoft.com/office/powerpoint/2010/main" val="6901110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98902D-EEB6-3949-8D10-C607D76DF35B}" type="slidenum">
              <a:rPr lang="en-US"/>
              <a:pPr>
                <a:defRPr/>
              </a:pPr>
              <a:t>‹#›</a:t>
            </a:fld>
            <a:endParaRPr lang="en-US"/>
          </a:p>
        </p:txBody>
      </p:sp>
    </p:spTree>
    <p:extLst>
      <p:ext uri="{BB962C8B-B14F-4D97-AF65-F5344CB8AC3E}">
        <p14:creationId xmlns:p14="http://schemas.microsoft.com/office/powerpoint/2010/main" val="21175184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193896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300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9AB0CFA-6A66-1F44-8EB1-ADFC9EB12752}" type="slidenum">
              <a:rPr lang="en-US"/>
              <a:pPr>
                <a:defRPr/>
              </a:pPr>
              <a:t>‹#›</a:t>
            </a:fld>
            <a:endParaRPr lang="en-US"/>
          </a:p>
        </p:txBody>
      </p:sp>
    </p:spTree>
    <p:extLst>
      <p:ext uri="{BB962C8B-B14F-4D97-AF65-F5344CB8AC3E}">
        <p14:creationId xmlns:p14="http://schemas.microsoft.com/office/powerpoint/2010/main" val="11399600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84753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7784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33379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1586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131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72953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611327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10865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531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347EBE-6CB8-784C-80D6-84382363B532}" type="slidenum">
              <a:rPr lang="en-US"/>
              <a:pPr>
                <a:defRPr/>
              </a:pPr>
              <a:t>‹#›</a:t>
            </a:fld>
            <a:endParaRPr lang="en-US"/>
          </a:p>
        </p:txBody>
      </p:sp>
    </p:spTree>
    <p:extLst>
      <p:ext uri="{BB962C8B-B14F-4D97-AF65-F5344CB8AC3E}">
        <p14:creationId xmlns:p14="http://schemas.microsoft.com/office/powerpoint/2010/main" val="2561580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05E224-46F0-5549-9099-35EFD6C71689}" type="slidenum">
              <a:rPr lang="en-US"/>
              <a:pPr>
                <a:defRPr/>
              </a:pPr>
              <a:t>‹#›</a:t>
            </a:fld>
            <a:endParaRPr lang="en-US"/>
          </a:p>
        </p:txBody>
      </p:sp>
    </p:spTree>
    <p:extLst>
      <p:ext uri="{BB962C8B-B14F-4D97-AF65-F5344CB8AC3E}">
        <p14:creationId xmlns:p14="http://schemas.microsoft.com/office/powerpoint/2010/main" val="251540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D3FDA54C-D58E-4A40-A46D-3504028C2E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91938"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9193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9194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253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119194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253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119194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253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defRPr>
            </a:lvl1pPr>
          </a:lstStyle>
          <a:p>
            <a:pPr>
              <a:defRPr/>
            </a:pPr>
            <a:fld id="{E15E49EA-32F3-C148-8CB6-3CA28CA5D96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Verdana"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Verdana"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Verdana"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Verdana"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Verdana"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Verdana"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Verdan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Monotype Sorts" charset="0"/>
        <a:buChar char="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R"/>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R"/>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R"/>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R"/>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R"/>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R"/>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R"/>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bwMode="auto">
          <a:xfrm>
            <a:off x="685800" y="533400"/>
            <a:ext cx="7772400" cy="990600"/>
          </a:xfrm>
          <a:prstGeom prst="rect">
            <a:avLst/>
          </a:prstGeom>
          <a:no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304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305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1305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1305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FF23FD05-AD10-2146-B334-0A4E9F55A23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48"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0"/>
          <a:cs typeface="ＭＳ Ｐゴシック" charset="0"/>
        </a:defRPr>
      </a:lvl2pPr>
      <a:lvl3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0"/>
          <a:cs typeface="ＭＳ Ｐゴシック" charset="0"/>
        </a:defRPr>
      </a:lvl3pPr>
      <a:lvl4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0"/>
          <a:cs typeface="ＭＳ Ｐゴシック" charset="0"/>
        </a:defRPr>
      </a:lvl4pPr>
      <a:lvl5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4400" b="1">
          <a:solidFill>
            <a:schemeClr val="tx2"/>
          </a:solidFill>
          <a:latin typeface="Times New Roman" charset="0"/>
        </a:defRPr>
      </a:lvl6pPr>
      <a:lvl7pPr marL="914400" algn="l" rtl="0" eaLnBrk="0" fontAlgn="base" hangingPunct="0">
        <a:lnSpc>
          <a:spcPct val="90000"/>
        </a:lnSpc>
        <a:spcBef>
          <a:spcPct val="0"/>
        </a:spcBef>
        <a:spcAft>
          <a:spcPct val="0"/>
        </a:spcAft>
        <a:defRPr sz="4400" b="1">
          <a:solidFill>
            <a:schemeClr val="tx2"/>
          </a:solidFill>
          <a:latin typeface="Times New Roman" charset="0"/>
        </a:defRPr>
      </a:lvl7pPr>
      <a:lvl8pPr marL="1371600" algn="l" rtl="0" eaLnBrk="0" fontAlgn="base" hangingPunct="0">
        <a:lnSpc>
          <a:spcPct val="90000"/>
        </a:lnSpc>
        <a:spcBef>
          <a:spcPct val="0"/>
        </a:spcBef>
        <a:spcAft>
          <a:spcPct val="0"/>
        </a:spcAft>
        <a:defRPr sz="4400" b="1">
          <a:solidFill>
            <a:schemeClr val="tx2"/>
          </a:solidFill>
          <a:latin typeface="Times New Roman" charset="0"/>
        </a:defRPr>
      </a:lvl8pPr>
      <a:lvl9pPr marL="1828800" algn="l" rtl="0" eaLnBrk="0" fontAlgn="base" hangingPunct="0">
        <a:lnSpc>
          <a:spcPct val="90000"/>
        </a:lnSpc>
        <a:spcBef>
          <a:spcPct val="0"/>
        </a:spcBef>
        <a:spcAft>
          <a:spcPct val="0"/>
        </a:spcAft>
        <a:defRPr sz="4400" b="1">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40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1">
                <a:ea typeface="ＭＳ Ｐゴシック" charset="-128"/>
                <a:cs typeface="ＭＳ Ｐゴシック" charset="-128"/>
              </a:defRPr>
            </a:lvl1pPr>
          </a:lstStyle>
          <a:p>
            <a:pPr>
              <a:defRPr/>
            </a:pPr>
            <a:endParaRPr lang="en-US"/>
          </a:p>
        </p:txBody>
      </p:sp>
      <p:sp>
        <p:nvSpPr>
          <p:cNvPr id="1126403" name="Rectangle 3"/>
          <p:cNvSpPr>
            <a:spLocks noGrp="1" noChangeArrowheads="1"/>
          </p:cNvSpPr>
          <p:nvPr>
            <p:ph type="sldNum" sz="quarter" idx="4"/>
          </p:nvPr>
        </p:nvSpPr>
        <p:spPr bwMode="auto">
          <a:xfrm>
            <a:off x="7097713"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lvl1pPr>
          </a:lstStyle>
          <a:p>
            <a:pPr>
              <a:defRPr/>
            </a:pPr>
            <a:fld id="{FB4CEFCF-13E4-AB4B-8A10-5E0965DA96D7}" type="slidenum">
              <a:rPr lang="en-US"/>
              <a:pPr>
                <a:defRPr/>
              </a:pPr>
              <a:t>‹#›</a:t>
            </a:fld>
            <a:endParaRPr lang="en-US"/>
          </a:p>
        </p:txBody>
      </p:sp>
      <p:sp>
        <p:nvSpPr>
          <p:cNvPr id="38916" name="Rectangle 4"/>
          <p:cNvSpPr>
            <a:spLocks noGrp="1" noChangeArrowheads="1"/>
          </p:cNvSpPr>
          <p:nvPr>
            <p:ph type="body" idx="1"/>
          </p:nvPr>
        </p:nvSpPr>
        <p:spPr bwMode="auto">
          <a:xfrm>
            <a:off x="685800" y="1684338"/>
            <a:ext cx="7162800" cy="445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7" name="Rectangle 5"/>
          <p:cNvSpPr>
            <a:spLocks noGrp="1" noChangeArrowheads="1"/>
          </p:cNvSpPr>
          <p:nvPr>
            <p:ph type="title"/>
          </p:nvPr>
        </p:nvSpPr>
        <p:spPr bwMode="auto">
          <a:xfrm>
            <a:off x="609600" y="444500"/>
            <a:ext cx="7924800"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406" name="Rectangle 6"/>
          <p:cNvSpPr>
            <a:spLocks noGrp="1" noChangeArrowheads="1"/>
          </p:cNvSpPr>
          <p:nvPr>
            <p:ph type="dt" sz="half" idx="2"/>
          </p:nvPr>
        </p:nvSpPr>
        <p:spPr bwMode="auto">
          <a:xfrm>
            <a:off x="96838"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1">
                <a:ea typeface="ＭＳ Ｐゴシック" charset="-128"/>
                <a:cs typeface="ＭＳ Ｐゴシック" charset="-128"/>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449"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l" rtl="0" eaLnBrk="0" fontAlgn="base" hangingPunct="0">
        <a:lnSpc>
          <a:spcPct val="90000"/>
        </a:lnSpc>
        <a:spcBef>
          <a:spcPct val="20000"/>
        </a:spcBef>
        <a:spcAft>
          <a:spcPct val="0"/>
        </a:spcAft>
        <a:defRPr sz="3800" b="1">
          <a:solidFill>
            <a:schemeClr val="tx2"/>
          </a:solidFill>
          <a:latin typeface="+mj-lt"/>
          <a:ea typeface="ＭＳ Ｐゴシック" charset="0"/>
          <a:cs typeface="ＭＳ Ｐゴシック" charset="0"/>
        </a:defRPr>
      </a:lvl1pPr>
      <a:lvl2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5pPr>
      <a:lvl6pPr marL="457200" algn="l" rtl="0" eaLnBrk="0" fontAlgn="base" hangingPunct="0">
        <a:lnSpc>
          <a:spcPct val="90000"/>
        </a:lnSpc>
        <a:spcBef>
          <a:spcPct val="20000"/>
        </a:spcBef>
        <a:spcAft>
          <a:spcPct val="0"/>
        </a:spcAft>
        <a:defRPr sz="3800" b="1">
          <a:solidFill>
            <a:schemeClr val="tx2"/>
          </a:solidFill>
          <a:latin typeface="Arial" charset="0"/>
        </a:defRPr>
      </a:lvl6pPr>
      <a:lvl7pPr marL="914400" algn="l" rtl="0" eaLnBrk="0" fontAlgn="base" hangingPunct="0">
        <a:lnSpc>
          <a:spcPct val="90000"/>
        </a:lnSpc>
        <a:spcBef>
          <a:spcPct val="20000"/>
        </a:spcBef>
        <a:spcAft>
          <a:spcPct val="0"/>
        </a:spcAft>
        <a:defRPr sz="3800" b="1">
          <a:solidFill>
            <a:schemeClr val="tx2"/>
          </a:solidFill>
          <a:latin typeface="Arial" charset="0"/>
        </a:defRPr>
      </a:lvl7pPr>
      <a:lvl8pPr marL="1371600" algn="l" rtl="0" eaLnBrk="0" fontAlgn="base" hangingPunct="0">
        <a:lnSpc>
          <a:spcPct val="90000"/>
        </a:lnSpc>
        <a:spcBef>
          <a:spcPct val="20000"/>
        </a:spcBef>
        <a:spcAft>
          <a:spcPct val="0"/>
        </a:spcAft>
        <a:defRPr sz="3800" b="1">
          <a:solidFill>
            <a:schemeClr val="tx2"/>
          </a:solidFill>
          <a:latin typeface="Arial" charset="0"/>
        </a:defRPr>
      </a:lvl8pPr>
      <a:lvl9pPr marL="1828800" algn="l" rtl="0" eaLnBrk="0" fontAlgn="base" hangingPunct="0">
        <a:lnSpc>
          <a:spcPct val="90000"/>
        </a:lnSpc>
        <a:spcBef>
          <a:spcPct val="20000"/>
        </a:spcBef>
        <a:spcAft>
          <a:spcPct val="0"/>
        </a:spcAft>
        <a:defRPr sz="3800" b="1">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lnSpc>
          <a:spcPct val="90000"/>
        </a:lnSpc>
        <a:spcBef>
          <a:spcPct val="20000"/>
        </a:spcBef>
        <a:spcAft>
          <a:spcPct val="0"/>
        </a:spcAft>
        <a:buChar char="–"/>
        <a:defRPr sz="2800">
          <a:solidFill>
            <a:schemeClr val="tx1"/>
          </a:solidFill>
          <a:latin typeface="+mn-lt"/>
          <a:ea typeface="ＭＳ Ｐゴシック" charset="-128"/>
        </a:defRPr>
      </a:lvl2pPr>
      <a:lvl3pPr marL="1085850" indent="-228600" algn="l" rtl="0" eaLnBrk="0" fontAlgn="base" hangingPunct="0">
        <a:lnSpc>
          <a:spcPct val="90000"/>
        </a:lnSpc>
        <a:spcBef>
          <a:spcPct val="20000"/>
        </a:spcBef>
        <a:spcAft>
          <a:spcPct val="0"/>
        </a:spcAft>
        <a:buChar char="•"/>
        <a:defRPr sz="2400">
          <a:solidFill>
            <a:schemeClr val="tx1"/>
          </a:solidFill>
          <a:latin typeface="+mn-lt"/>
          <a:ea typeface="ＭＳ Ｐゴシック" charset="-128"/>
        </a:defRPr>
      </a:lvl3pPr>
      <a:lvl4pPr marL="1428750" indent="-228600" algn="l" rtl="0" eaLnBrk="0" fontAlgn="base" hangingPunct="0">
        <a:lnSpc>
          <a:spcPct val="90000"/>
        </a:lnSpc>
        <a:spcBef>
          <a:spcPct val="20000"/>
        </a:spcBef>
        <a:spcAft>
          <a:spcPct val="0"/>
        </a:spcAft>
        <a:buChar char="–"/>
        <a:defRPr sz="2000">
          <a:solidFill>
            <a:schemeClr val="tx1"/>
          </a:solidFill>
          <a:latin typeface="+mn-lt"/>
          <a:ea typeface="ＭＳ Ｐゴシック" charset="-128"/>
        </a:defRPr>
      </a:lvl4pPr>
      <a:lvl5pPr marL="1771650" indent="-228600" algn="l" rtl="0" eaLnBrk="0" fontAlgn="base" hangingPunct="0">
        <a:lnSpc>
          <a:spcPct val="90000"/>
        </a:lnSpc>
        <a:spcBef>
          <a:spcPct val="20000"/>
        </a:spcBef>
        <a:spcAft>
          <a:spcPct val="0"/>
        </a:spcAft>
        <a:buChar char="»"/>
        <a:defRPr sz="2000">
          <a:solidFill>
            <a:schemeClr val="tx1"/>
          </a:solidFill>
          <a:latin typeface="+mn-lt"/>
          <a:ea typeface="ＭＳ Ｐゴシック" charset="-128"/>
        </a:defRPr>
      </a:lvl5pPr>
      <a:lvl6pPr marL="2228850" indent="-228600" algn="l" rtl="0" eaLnBrk="0" fontAlgn="base" hangingPunct="0">
        <a:lnSpc>
          <a:spcPct val="90000"/>
        </a:lnSpc>
        <a:spcBef>
          <a:spcPct val="20000"/>
        </a:spcBef>
        <a:spcAft>
          <a:spcPct val="0"/>
        </a:spcAft>
        <a:buChar char="»"/>
        <a:defRPr sz="2000">
          <a:solidFill>
            <a:schemeClr val="tx1"/>
          </a:solidFill>
          <a:latin typeface="+mn-lt"/>
          <a:ea typeface="ＭＳ Ｐゴシック" charset="-128"/>
        </a:defRPr>
      </a:lvl6pPr>
      <a:lvl7pPr marL="2686050" indent="-228600" algn="l" rtl="0" eaLnBrk="0" fontAlgn="base" hangingPunct="0">
        <a:lnSpc>
          <a:spcPct val="90000"/>
        </a:lnSpc>
        <a:spcBef>
          <a:spcPct val="20000"/>
        </a:spcBef>
        <a:spcAft>
          <a:spcPct val="0"/>
        </a:spcAft>
        <a:buChar char="»"/>
        <a:defRPr sz="2000">
          <a:solidFill>
            <a:schemeClr val="tx1"/>
          </a:solidFill>
          <a:latin typeface="+mn-lt"/>
          <a:ea typeface="ＭＳ Ｐゴシック" charset="-128"/>
        </a:defRPr>
      </a:lvl7pPr>
      <a:lvl8pPr marL="3143250" indent="-228600" algn="l" rtl="0" eaLnBrk="0" fontAlgn="base" hangingPunct="0">
        <a:lnSpc>
          <a:spcPct val="90000"/>
        </a:lnSpc>
        <a:spcBef>
          <a:spcPct val="20000"/>
        </a:spcBef>
        <a:spcAft>
          <a:spcPct val="0"/>
        </a:spcAft>
        <a:buChar char="»"/>
        <a:defRPr sz="2000">
          <a:solidFill>
            <a:schemeClr val="tx1"/>
          </a:solidFill>
          <a:latin typeface="+mn-lt"/>
          <a:ea typeface="ＭＳ Ｐゴシック" charset="-128"/>
        </a:defRPr>
      </a:lvl8pPr>
      <a:lvl9pPr marL="3600450" indent="-228600" algn="l" rtl="0" eaLnBrk="0" fontAlgn="base" hangingPunct="0">
        <a:lnSpc>
          <a:spcPct val="90000"/>
        </a:lnSpc>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bwMode="auto">
          <a:xfrm>
            <a:off x="685800" y="685800"/>
            <a:ext cx="7772400" cy="9906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1027"/>
          <p:cNvSpPr>
            <a:spLocks noGrp="1" noChangeArrowheads="1"/>
          </p:cNvSpPr>
          <p:nvPr>
            <p:ph type="body" idx="1"/>
          </p:nvPr>
        </p:nvSpPr>
        <p:spPr bwMode="auto">
          <a:xfrm>
            <a:off x="685800" y="1828800"/>
            <a:ext cx="7772400" cy="4267200"/>
          </a:xfrm>
          <a:prstGeom prst="rect">
            <a:avLst/>
          </a:prstGeom>
          <a:noFill/>
          <a:ln w="9525">
            <a:noFill/>
            <a:miter lim="800000"/>
            <a:headEnd/>
            <a:tailEnd/>
          </a:ln>
          <a:effectLst>
            <a:outerShdw blurRad="4572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6042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6042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E38464BD-64E6-9B48-B787-35F38BA85EA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50"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4400">
          <a:solidFill>
            <a:schemeClr val="tx2"/>
          </a:solidFill>
          <a:latin typeface="Arial" charset="0"/>
        </a:defRPr>
      </a:lvl6pPr>
      <a:lvl7pPr marL="914400" algn="l" rtl="0" eaLnBrk="0" fontAlgn="base" hangingPunct="0">
        <a:lnSpc>
          <a:spcPct val="90000"/>
        </a:lnSpc>
        <a:spcBef>
          <a:spcPct val="0"/>
        </a:spcBef>
        <a:spcAft>
          <a:spcPct val="0"/>
        </a:spcAft>
        <a:defRPr sz="4400">
          <a:solidFill>
            <a:schemeClr val="tx2"/>
          </a:solidFill>
          <a:latin typeface="Arial" charset="0"/>
        </a:defRPr>
      </a:lvl7pPr>
      <a:lvl8pPr marL="1371600" algn="l" rtl="0" eaLnBrk="0" fontAlgn="base" hangingPunct="0">
        <a:lnSpc>
          <a:spcPct val="90000"/>
        </a:lnSpc>
        <a:spcBef>
          <a:spcPct val="0"/>
        </a:spcBef>
        <a:spcAft>
          <a:spcPct val="0"/>
        </a:spcAft>
        <a:defRPr sz="4400">
          <a:solidFill>
            <a:schemeClr val="tx2"/>
          </a:solidFill>
          <a:latin typeface="Arial" charset="0"/>
        </a:defRPr>
      </a:lvl8pPr>
      <a:lvl9pPr marL="1828800" algn="l" rtl="0" eaLnBrk="0" fontAlgn="base" hangingPunct="0">
        <a:lnSpc>
          <a:spcPct val="90000"/>
        </a:lnSpc>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b="1" i="1">
          <a:solidFill>
            <a:schemeClr val="tx1"/>
          </a:solidFill>
          <a:latin typeface="+mn-lt"/>
          <a:ea typeface="ＭＳ Ｐゴシック" charset="0"/>
          <a:cs typeface="ＭＳ Ｐゴシック"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b="1" i="1">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b="1" i="1">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b="1" i="1">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4836004-CC55-2046-85D1-2522A2FB10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778" name="Group 2"/>
          <p:cNvGrpSpPr>
            <a:grpSpLocks/>
          </p:cNvGrpSpPr>
          <p:nvPr/>
        </p:nvGrpSpPr>
        <p:grpSpPr bwMode="auto">
          <a:xfrm>
            <a:off x="6350" y="6350"/>
            <a:ext cx="9118600" cy="6832600"/>
            <a:chOff x="4" y="4"/>
            <a:chExt cx="5744" cy="4304"/>
          </a:xfrm>
        </p:grpSpPr>
        <p:sp>
          <p:nvSpPr>
            <p:cNvPr id="75781"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75782" name="Group 4"/>
            <p:cNvGrpSpPr>
              <a:grpSpLocks/>
            </p:cNvGrpSpPr>
            <p:nvPr/>
          </p:nvGrpSpPr>
          <p:grpSpPr bwMode="auto">
            <a:xfrm>
              <a:off x="288" y="225"/>
              <a:ext cx="5185" cy="3895"/>
              <a:chOff x="288" y="225"/>
              <a:chExt cx="5185" cy="3895"/>
            </a:xfrm>
          </p:grpSpPr>
          <p:sp>
            <p:nvSpPr>
              <p:cNvPr id="75783"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75784" name="Group 6"/>
              <p:cNvGrpSpPr>
                <a:grpSpLocks/>
              </p:cNvGrpSpPr>
              <p:nvPr/>
            </p:nvGrpSpPr>
            <p:grpSpPr bwMode="auto">
              <a:xfrm>
                <a:off x="288" y="231"/>
                <a:ext cx="86" cy="3889"/>
                <a:chOff x="288" y="231"/>
                <a:chExt cx="86" cy="3889"/>
              </a:xfrm>
            </p:grpSpPr>
            <p:sp>
              <p:nvSpPr>
                <p:cNvPr id="75790"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791"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5785" name="Group 9"/>
              <p:cNvGrpSpPr>
                <a:grpSpLocks/>
              </p:cNvGrpSpPr>
              <p:nvPr/>
            </p:nvGrpSpPr>
            <p:grpSpPr bwMode="auto">
              <a:xfrm>
                <a:off x="5386" y="225"/>
                <a:ext cx="87" cy="3886"/>
                <a:chOff x="5386" y="225"/>
                <a:chExt cx="87" cy="3886"/>
              </a:xfrm>
            </p:grpSpPr>
            <p:sp>
              <p:nvSpPr>
                <p:cNvPr id="75788"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789"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75786"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787"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3086"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3087"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63.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5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5" descr="Gareth Preaching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74178" name="Rectangle 2"/>
          <p:cNvSpPr>
            <a:spLocks noGrp="1" noChangeArrowheads="1"/>
          </p:cNvSpPr>
          <p:nvPr>
            <p:ph type="ctrTitle"/>
          </p:nvPr>
        </p:nvSpPr>
        <p:spPr>
          <a:xfrm>
            <a:off x="762000" y="0"/>
            <a:ext cx="7848600" cy="2667000"/>
          </a:xfrm>
          <a:effectLst>
            <a:outerShdw blurRad="63500" dist="107763" dir="13500000" algn="ctr" rotWithShape="0">
              <a:schemeClr val="bg2">
                <a:alpha val="75000"/>
              </a:schemeClr>
            </a:outerShdw>
          </a:effectLst>
        </p:spPr>
        <p:txBody>
          <a:bodyPr/>
          <a:lstStyle/>
          <a:p>
            <a:pPr>
              <a:defRPr/>
            </a:pPr>
            <a:r>
              <a:rPr lang="en-US" sz="6000" dirty="0">
                <a:latin typeface="Arial" charset="0"/>
                <a:cs typeface="Arial" charset="0"/>
              </a:rPr>
              <a:t>Din </a:t>
            </a:r>
            <a:r>
              <a:rPr lang="en-US" sz="6000" dirty="0" err="1">
                <a:latin typeface="Arial" charset="0"/>
                <a:cs typeface="Arial" charset="0"/>
              </a:rPr>
              <a:t>maraa</a:t>
            </a:r>
            <a:r>
              <a:rPr lang="en-US" sz="6000" dirty="0">
                <a:latin typeface="Arial" charset="0"/>
                <a:cs typeface="Arial" charset="0"/>
              </a:rPr>
              <a:t> </a:t>
            </a:r>
            <a:r>
              <a:rPr lang="en-US" sz="6000" dirty="0" err="1">
                <a:latin typeface="Arial" charset="0"/>
                <a:cs typeface="Arial" charset="0"/>
              </a:rPr>
              <a:t>padbo</a:t>
            </a:r>
            <a:r>
              <a:rPr lang="en-US" sz="6000" dirty="0">
                <a:latin typeface="Arial" charset="0"/>
                <a:cs typeface="Arial" charset="0"/>
              </a:rPr>
              <a:t> </a:t>
            </a:r>
            <a:r>
              <a:rPr lang="en-US" sz="6000" dirty="0" err="1">
                <a:latin typeface="Arial" charset="0"/>
                <a:cs typeface="Arial" charset="0"/>
              </a:rPr>
              <a:t>Kawicham</a:t>
            </a:r>
            <a:r>
              <a:rPr lang="en-US" sz="6000" dirty="0">
                <a:latin typeface="Arial" charset="0"/>
                <a:cs typeface="Arial" charset="0"/>
              </a:rPr>
              <a:t> </a:t>
            </a:r>
            <a:r>
              <a:rPr lang="en-US" sz="6000" dirty="0" err="1">
                <a:latin typeface="Arial" charset="0"/>
                <a:cs typeface="Arial" charset="0"/>
              </a:rPr>
              <a:t>dinron</a:t>
            </a:r>
            <a:endParaRPr lang="en-US" sz="6000" dirty="0">
              <a:latin typeface="Arial" charset="0"/>
              <a:cs typeface="Arial" charset="0"/>
            </a:endParaRPr>
          </a:p>
        </p:txBody>
      </p:sp>
      <p:sp>
        <p:nvSpPr>
          <p:cNvPr id="1074179" name="Rectangle 3"/>
          <p:cNvSpPr>
            <a:spLocks noGrp="1" noChangeArrowheads="1"/>
          </p:cNvSpPr>
          <p:nvPr>
            <p:ph type="subTitle" idx="1"/>
          </p:nvPr>
        </p:nvSpPr>
        <p:spPr>
          <a:xfrm>
            <a:off x="685800" y="3048000"/>
            <a:ext cx="7772400" cy="2514600"/>
          </a:xfrm>
          <a:effectLst/>
        </p:spPr>
        <p:txBody>
          <a:bodyPr/>
          <a:lstStyle/>
          <a:p>
            <a:pPr marL="609600" indent="-609600" algn="l">
              <a:buFont typeface="Arial" charset="0"/>
              <a:buAutoNum type="arabicPeriod"/>
              <a:defRPr/>
            </a:pPr>
            <a:r>
              <a:rPr lang="en-US" sz="4000" dirty="0" err="1">
                <a:effectLst>
                  <a:outerShdw blurRad="50800" dist="38100" dir="2700000" algn="tl" rotWithShape="0">
                    <a:srgbClr val="000000"/>
                  </a:outerShdw>
                </a:effectLst>
                <a:latin typeface="Arial"/>
                <a:ea typeface="+mn-ea"/>
                <a:cs typeface="Arial"/>
              </a:rPr>
              <a:t>Kawibo</a:t>
            </a:r>
            <a:endParaRPr lang="en-US" sz="4000" dirty="0">
              <a:effectLst>
                <a:outerShdw blurRad="50800" dist="38100" dir="2700000" algn="tl" rotWithShape="0">
                  <a:srgbClr val="000000"/>
                </a:outerShdw>
              </a:effectLst>
              <a:latin typeface="Arial"/>
              <a:ea typeface="+mn-ea"/>
              <a:cs typeface="Arial"/>
            </a:endParaRPr>
          </a:p>
          <a:p>
            <a:pPr marL="609600" indent="-609600" algn="l">
              <a:buFont typeface="Arial" charset="0"/>
              <a:buAutoNum type="arabicPeriod"/>
              <a:defRPr/>
            </a:pPr>
            <a:r>
              <a:rPr lang="en-US" sz="4000" dirty="0" err="1">
                <a:effectLst>
                  <a:outerShdw blurRad="50800" dist="38100" dir="2700000" algn="tl" rotWithShape="0">
                    <a:srgbClr val="000000"/>
                  </a:outerShdw>
                </a:effectLst>
                <a:latin typeface="Arial"/>
                <a:ea typeface="+mn-ea"/>
                <a:cs typeface="Arial"/>
              </a:rPr>
              <a:t>Wangtang</a:t>
            </a:r>
            <a:r>
              <a:rPr lang="en-US" sz="4000" dirty="0">
                <a:effectLst>
                  <a:outerShdw blurRad="50800" dist="38100" dir="2700000" algn="tl" rotWithShape="0">
                    <a:srgbClr val="000000"/>
                  </a:outerShdw>
                </a:effectLst>
                <a:latin typeface="Arial"/>
                <a:ea typeface="+mn-ea"/>
                <a:cs typeface="Arial"/>
              </a:rPr>
              <a:t> </a:t>
            </a:r>
            <a:r>
              <a:rPr lang="en-US" sz="4000" dirty="0" err="1">
                <a:effectLst>
                  <a:outerShdw blurRad="50800" dist="38100" dir="2700000" algn="tl" rotWithShape="0">
                    <a:srgbClr val="000000"/>
                  </a:outerShdw>
                </a:effectLst>
                <a:latin typeface="Arial"/>
                <a:ea typeface="+mn-ea"/>
                <a:cs typeface="Arial"/>
              </a:rPr>
              <a:t>rabo</a:t>
            </a:r>
            <a:r>
              <a:rPr lang="en-US" sz="4000" dirty="0">
                <a:effectLst>
                  <a:outerShdw blurRad="50800" dist="38100" dir="2700000" algn="tl" rotWithShape="0">
                    <a:srgbClr val="000000"/>
                  </a:outerShdw>
                </a:effectLst>
                <a:latin typeface="Arial"/>
                <a:ea typeface="+mn-ea"/>
                <a:cs typeface="Arial"/>
              </a:rPr>
              <a:t> bam</a:t>
            </a:r>
          </a:p>
          <a:p>
            <a:pPr marL="609600" indent="-609600" algn="l">
              <a:buFont typeface="Arial" charset="0"/>
              <a:buAutoNum type="arabicPeriod"/>
              <a:defRPr/>
            </a:pPr>
            <a:r>
              <a:rPr lang="en-US" sz="4000" dirty="0" err="1">
                <a:effectLst>
                  <a:outerShdw blurRad="50800" dist="38100" dir="2700000" algn="tl" rotWithShape="0">
                    <a:srgbClr val="000000"/>
                  </a:outerShdw>
                </a:effectLst>
                <a:latin typeface="Arial"/>
                <a:ea typeface="+mn-ea"/>
                <a:cs typeface="Arial"/>
              </a:rPr>
              <a:t>Kamkungbo</a:t>
            </a:r>
            <a:r>
              <a:rPr lang="en-US" sz="4000" dirty="0">
                <a:effectLst>
                  <a:outerShdw blurRad="50800" dist="38100" dir="2700000" algn="tl" rotWithShape="0">
                    <a:srgbClr val="000000"/>
                  </a:outerShdw>
                </a:effectLst>
                <a:latin typeface="Arial"/>
                <a:ea typeface="+mn-ea"/>
                <a:cs typeface="Arial"/>
              </a:rPr>
              <a:t> </a:t>
            </a:r>
          </a:p>
          <a:p>
            <a:pPr marL="609600" indent="-609600" algn="l">
              <a:buFont typeface="Arial" charset="0"/>
              <a:buAutoNum type="arabicPeriod"/>
              <a:defRPr/>
            </a:pPr>
            <a:r>
              <a:rPr lang="en-US" sz="4000" dirty="0" err="1">
                <a:effectLst>
                  <a:outerShdw blurRad="50800" dist="38100" dir="2700000" algn="tl" rotWithShape="0">
                    <a:srgbClr val="000000"/>
                  </a:outerShdw>
                </a:effectLst>
                <a:latin typeface="Arial"/>
                <a:ea typeface="+mn-ea"/>
                <a:cs typeface="Arial"/>
              </a:rPr>
              <a:t>Nthaiting</a:t>
            </a:r>
            <a:r>
              <a:rPr lang="en-US" sz="4000" dirty="0">
                <a:effectLst>
                  <a:outerShdw blurRad="50800" dist="38100" dir="2700000" algn="tl" rotWithShape="0">
                    <a:srgbClr val="000000"/>
                  </a:outerShdw>
                </a:effectLst>
                <a:latin typeface="Arial"/>
                <a:ea typeface="+mn-ea"/>
                <a:cs typeface="Arial"/>
              </a:rPr>
              <a:t> </a:t>
            </a:r>
            <a:r>
              <a:rPr lang="en-US" sz="4000" dirty="0" err="1">
                <a:effectLst>
                  <a:outerShdw blurRad="50800" dist="38100" dir="2700000" algn="tl" rotWithShape="0">
                    <a:srgbClr val="000000"/>
                  </a:outerShdw>
                </a:effectLst>
                <a:latin typeface="Arial"/>
                <a:ea typeface="+mn-ea"/>
                <a:cs typeface="Arial"/>
              </a:rPr>
              <a:t>tadnabo</a:t>
            </a:r>
            <a:r>
              <a:rPr lang="en-US" sz="4000" dirty="0">
                <a:effectLst>
                  <a:outerShdw blurRad="50800" dist="38100" dir="2700000" algn="tl" rotWithShape="0">
                    <a:srgbClr val="000000"/>
                  </a:outerShdw>
                </a:effectLst>
                <a:latin typeface="Arial"/>
                <a:ea typeface="+mn-ea"/>
                <a:cs typeface="Arial"/>
              </a:rPr>
              <a:t> jai </a:t>
            </a:r>
            <a:r>
              <a:rPr lang="en-US" sz="4000" dirty="0" err="1">
                <a:effectLst>
                  <a:outerShdw blurRad="50800" dist="38100" dir="2700000" algn="tl" rotWithShape="0">
                    <a:srgbClr val="000000"/>
                  </a:outerShdw>
                </a:effectLst>
                <a:latin typeface="Arial"/>
                <a:ea typeface="+mn-ea"/>
                <a:cs typeface="Arial"/>
              </a:rPr>
              <a:t>ali</a:t>
            </a:r>
            <a:endParaRPr lang="en-US" sz="4000" dirty="0">
              <a:effectLst>
                <a:outerShdw blurRad="50800" dist="38100" dir="2700000" algn="tl" rotWithShape="0">
                  <a:srgbClr val="000000"/>
                </a:outerShdw>
              </a:effectLst>
              <a:latin typeface="Arial"/>
              <a:ea typeface="+mn-ea"/>
              <a:cs typeface="Arial"/>
            </a:endParaRPr>
          </a:p>
        </p:txBody>
      </p:sp>
      <p:sp>
        <p:nvSpPr>
          <p:cNvPr id="1074180" name="Rectangle 4"/>
          <p:cNvSpPr>
            <a:spLocks noChangeArrowheads="1"/>
          </p:cNvSpPr>
          <p:nvPr/>
        </p:nvSpPr>
        <p:spPr bwMode="auto">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cs typeface="Arial" charset="0"/>
              </a:rPr>
              <a:t>3</a:t>
            </a:r>
            <a:endParaRPr lang="en-US">
              <a:cs typeface="Arial" charset="0"/>
            </a:endParaRPr>
          </a:p>
        </p:txBody>
      </p:sp>
      <p:sp>
        <p:nvSpPr>
          <p:cNvPr id="7" name="Text Box 5"/>
          <p:cNvSpPr txBox="1">
            <a:spLocks noChangeArrowheads="1"/>
          </p:cNvSpPr>
          <p:nvPr/>
        </p:nvSpPr>
        <p:spPr bwMode="auto">
          <a:xfrm>
            <a:off x="3419475" y="6021388"/>
            <a:ext cx="5648325" cy="70802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fontAlgn="auto" hangingPunct="1">
              <a:spcBef>
                <a:spcPts val="0"/>
              </a:spcBef>
              <a:spcAft>
                <a:spcPts val="0"/>
              </a:spcAft>
              <a:defRPr/>
            </a:pPr>
            <a:r>
              <a:rPr lang="en-US" sz="2000" b="1" kern="0" dirty="0">
                <a:solidFill>
                  <a:srgbClr val="FFFFFF"/>
                </a:solidFill>
                <a:latin typeface="Arial"/>
                <a:ea typeface="ＭＳ Ｐゴシック" charset="-128"/>
                <a:cs typeface="Arial"/>
              </a:rPr>
              <a:t>Dr. Rick Griffith, Singapore Bible College</a:t>
            </a:r>
          </a:p>
          <a:p>
            <a:pPr algn="ctr" eaLnBrk="1" fontAlgn="auto" hangingPunct="1">
              <a:spcBef>
                <a:spcPts val="0"/>
              </a:spcBef>
              <a:spcAft>
                <a:spcPts val="0"/>
              </a:spcAft>
              <a:defRPr/>
            </a:pPr>
            <a:r>
              <a:rPr lang="en-US" sz="2000" b="1" kern="0" dirty="0" err="1">
                <a:solidFill>
                  <a:srgbClr val="FFFFFF"/>
                </a:solidFill>
                <a:latin typeface="Arial"/>
                <a:ea typeface="ＭＳ Ｐゴシック" charset="-128"/>
                <a:cs typeface="Arial"/>
              </a:rPr>
              <a:t>BibleStudyDownloads.org</a:t>
            </a:r>
            <a:endParaRPr lang="en-US" sz="2000" b="1" kern="0" dirty="0">
              <a:solidFill>
                <a:srgbClr val="FFFFFF"/>
              </a:solidFill>
              <a:latin typeface="Arial"/>
              <a:ea typeface="ＭＳ Ｐゴシック" charset="-128"/>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74179">
                                            <p:txEl>
                                              <p:pRg st="0" end="0"/>
                                            </p:txEl>
                                          </p:spTgt>
                                        </p:tgtEl>
                                        <p:attrNameLst>
                                          <p:attrName>style.visibility</p:attrName>
                                        </p:attrNameLst>
                                      </p:cBhvr>
                                      <p:to>
                                        <p:strVal val="visible"/>
                                      </p:to>
                                    </p:set>
                                    <p:anim calcmode="lin" valueType="num">
                                      <p:cBhvr>
                                        <p:cTn id="7" dur="500" fill="hold"/>
                                        <p:tgtEl>
                                          <p:spTgt spid="10741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7417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7417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07417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74179">
                                            <p:txEl>
                                              <p:pRg st="1" end="1"/>
                                            </p:txEl>
                                          </p:spTgt>
                                        </p:tgtEl>
                                        <p:attrNameLst>
                                          <p:attrName>style.visibility</p:attrName>
                                        </p:attrNameLst>
                                      </p:cBhvr>
                                      <p:to>
                                        <p:strVal val="visible"/>
                                      </p:to>
                                    </p:set>
                                    <p:anim calcmode="lin" valueType="num">
                                      <p:cBhvr>
                                        <p:cTn id="15" dur="500" fill="hold"/>
                                        <p:tgtEl>
                                          <p:spTgt spid="107417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07417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074179">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07417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074179">
                                            <p:txEl>
                                              <p:pRg st="2" end="2"/>
                                            </p:txEl>
                                          </p:spTgt>
                                        </p:tgtEl>
                                        <p:attrNameLst>
                                          <p:attrName>style.visibility</p:attrName>
                                        </p:attrNameLst>
                                      </p:cBhvr>
                                      <p:to>
                                        <p:strVal val="visible"/>
                                      </p:to>
                                    </p:set>
                                    <p:anim calcmode="lin" valueType="num">
                                      <p:cBhvr>
                                        <p:cTn id="23" dur="500" fill="hold"/>
                                        <p:tgtEl>
                                          <p:spTgt spid="107417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074179">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074179">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1074179">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074179">
                                            <p:txEl>
                                              <p:pRg st="3" end="3"/>
                                            </p:txEl>
                                          </p:spTgt>
                                        </p:tgtEl>
                                        <p:attrNameLst>
                                          <p:attrName>style.visibility</p:attrName>
                                        </p:attrNameLst>
                                      </p:cBhvr>
                                      <p:to>
                                        <p:strVal val="visible"/>
                                      </p:to>
                                    </p:set>
                                    <p:anim calcmode="lin" valueType="num">
                                      <p:cBhvr>
                                        <p:cTn id="31" dur="500" fill="hold"/>
                                        <p:tgtEl>
                                          <p:spTgt spid="107417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074179">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074179">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1074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417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5" descr="silouet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2766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2546" name="Rectangle 2"/>
          <p:cNvSpPr>
            <a:spLocks noGrp="1" noChangeArrowheads="1"/>
          </p:cNvSpPr>
          <p:nvPr>
            <p:ph type="ctrTitle"/>
          </p:nvPr>
        </p:nvSpPr>
        <p:spPr>
          <a:xfrm>
            <a:off x="-76200" y="457200"/>
            <a:ext cx="9220200" cy="990600"/>
          </a:xfrm>
          <a:effectLst>
            <a:outerShdw blurRad="63500" dist="35921" dir="2700000" algn="ctr" rotWithShape="0">
              <a:schemeClr val="bg2">
                <a:alpha val="75000"/>
              </a:schemeClr>
            </a:outerShdw>
          </a:effectLst>
        </p:spPr>
        <p:txBody>
          <a:bodyPr/>
          <a:lstStyle/>
          <a:p>
            <a:pPr>
              <a:defRPr/>
            </a:pPr>
            <a:r>
              <a:rPr lang="en-US" sz="3600" dirty="0">
                <a:latin typeface="Arial" charset="0"/>
                <a:cs typeface="Arial" charset="0"/>
              </a:rPr>
              <a:t>Din </a:t>
            </a:r>
            <a:r>
              <a:rPr lang="en-US" sz="3600" dirty="0" err="1">
                <a:latin typeface="Arial" charset="0"/>
                <a:cs typeface="Arial" charset="0"/>
              </a:rPr>
              <a:t>maraa</a:t>
            </a:r>
            <a:r>
              <a:rPr lang="en-US" sz="3600" dirty="0">
                <a:latin typeface="Arial" charset="0"/>
                <a:cs typeface="Arial" charset="0"/>
              </a:rPr>
              <a:t> </a:t>
            </a:r>
            <a:r>
              <a:rPr lang="en-US" sz="3600" dirty="0" err="1">
                <a:latin typeface="Arial" charset="0"/>
                <a:cs typeface="Arial" charset="0"/>
              </a:rPr>
              <a:t>padbo</a:t>
            </a:r>
            <a:r>
              <a:rPr lang="en-US" sz="3600" dirty="0">
                <a:latin typeface="Arial" charset="0"/>
                <a:cs typeface="Arial" charset="0"/>
              </a:rPr>
              <a:t> </a:t>
            </a:r>
            <a:r>
              <a:rPr lang="en-US" sz="3600" dirty="0" err="1">
                <a:latin typeface="Arial" charset="0"/>
                <a:cs typeface="Arial" charset="0"/>
              </a:rPr>
              <a:t>gu</a:t>
            </a:r>
            <a:r>
              <a:rPr lang="en-US" sz="3600" dirty="0">
                <a:latin typeface="Arial" charset="0"/>
                <a:cs typeface="Arial" charset="0"/>
              </a:rPr>
              <a:t> wang tang ra bam</a:t>
            </a:r>
          </a:p>
        </p:txBody>
      </p:sp>
      <p:sp>
        <p:nvSpPr>
          <p:cNvPr id="1132547" name="Rectangle 3"/>
          <p:cNvSpPr>
            <a:spLocks noGrp="1" noChangeArrowheads="1"/>
          </p:cNvSpPr>
          <p:nvPr>
            <p:ph type="subTitle" idx="1"/>
          </p:nvPr>
        </p:nvSpPr>
        <p:spPr>
          <a:xfrm>
            <a:off x="533400" y="1676400"/>
            <a:ext cx="8382000" cy="4267200"/>
          </a:xfrm>
          <a:effectLst/>
        </p:spPr>
        <p:txBody>
          <a:bodyPr/>
          <a:lstStyle/>
          <a:p>
            <a:pPr>
              <a:buFont typeface="Wingdings" charset="0"/>
              <a:buNone/>
              <a:defRPr/>
            </a:pPr>
            <a:r>
              <a:rPr lang="en-US" sz="3600" b="1" dirty="0" err="1">
                <a:effectLst>
                  <a:outerShdw blurRad="196850" dist="25400" dir="2700000" sx="103000" sy="103000" algn="tl" rotWithShape="0">
                    <a:srgbClr val="000000">
                      <a:alpha val="95000"/>
                    </a:srgbClr>
                  </a:outerShdw>
                </a:effectLst>
                <a:latin typeface="Arial" charset="0"/>
                <a:cs typeface="Arial" charset="0"/>
              </a:rPr>
              <a:t>Masanbo</a:t>
            </a:r>
            <a:r>
              <a:rPr lang="en-US" sz="3600" b="1" dirty="0">
                <a:effectLst>
                  <a:outerShdw blurRad="196850" dist="25400" dir="2700000" sx="103000" sy="103000" algn="tl" rotWithShape="0">
                    <a:srgbClr val="000000">
                      <a:alpha val="95000"/>
                    </a:srgbClr>
                  </a:outerShdw>
                </a:effectLst>
                <a:latin typeface="Arial" charset="0"/>
                <a:cs typeface="Arial" charset="0"/>
              </a:rPr>
              <a:t> lad </a:t>
            </a:r>
            <a:r>
              <a:rPr lang="en-US" sz="3600" b="1" dirty="0" err="1">
                <a:effectLst>
                  <a:outerShdw blurRad="196850" dist="25400" dir="2700000" sx="103000" sy="103000" algn="tl" rotWithShape="0">
                    <a:srgbClr val="000000">
                      <a:alpha val="95000"/>
                    </a:srgbClr>
                  </a:outerShdw>
                </a:effectLst>
                <a:latin typeface="Arial" charset="0"/>
                <a:cs typeface="Arial" charset="0"/>
              </a:rPr>
              <a:t>pou</a:t>
            </a:r>
            <a:r>
              <a:rPr lang="en-US" sz="3600" b="1" dirty="0">
                <a:effectLst>
                  <a:outerShdw blurRad="196850" dist="25400" dir="2700000" sx="103000" sy="103000" algn="tl" rotWithShape="0">
                    <a:srgbClr val="000000">
                      <a:alpha val="95000"/>
                    </a:srgbClr>
                  </a:outerShdw>
                </a:effectLst>
                <a:latin typeface="Arial" charset="0"/>
                <a:cs typeface="Arial" charset="0"/>
              </a:rPr>
              <a:t> pad </a:t>
            </a:r>
            <a:r>
              <a:rPr lang="en-US" sz="3600" b="1" dirty="0" err="1">
                <a:effectLst>
                  <a:outerShdw blurRad="196850" dist="25400" dir="2700000" sx="103000" sy="103000" algn="tl" rotWithShape="0">
                    <a:srgbClr val="000000">
                      <a:alpha val="95000"/>
                    </a:srgbClr>
                  </a:outerShdw>
                </a:effectLst>
                <a:latin typeface="Arial" charset="0"/>
                <a:cs typeface="Arial" charset="0"/>
              </a:rPr>
              <a:t>bo</a:t>
            </a:r>
            <a:endParaRPr lang="en-US" sz="3600" b="1" dirty="0">
              <a:effectLst>
                <a:outerShdw blurRad="196850" dist="25400" dir="2700000" sx="103000" sy="103000" algn="tl" rotWithShape="0">
                  <a:srgbClr val="000000">
                    <a:alpha val="95000"/>
                  </a:srgbClr>
                </a:outerShdw>
              </a:effectLst>
              <a:latin typeface="Arial" charset="0"/>
              <a:cs typeface="Arial" charset="0"/>
            </a:endParaRPr>
          </a:p>
          <a:p>
            <a:pPr>
              <a:buFont typeface="Wingdings" charset="0"/>
              <a:buNone/>
              <a:defRPr/>
            </a:pPr>
            <a:r>
              <a:rPr lang="en-US" sz="3600" b="1" dirty="0" err="1">
                <a:effectLst>
                  <a:outerShdw blurRad="196850" dist="25400" dir="2700000" sx="103000" sy="103000" algn="tl" rotWithShape="0">
                    <a:srgbClr val="000000">
                      <a:alpha val="95000"/>
                    </a:srgbClr>
                  </a:outerShdw>
                </a:effectLst>
                <a:latin typeface="Arial" charset="0"/>
                <a:cs typeface="Arial" charset="0"/>
              </a:rPr>
              <a:t>Chamai</a:t>
            </a:r>
            <a:r>
              <a:rPr lang="en-US" sz="3600" b="1" dirty="0">
                <a:effectLst>
                  <a:outerShdw blurRad="196850" dist="25400" dir="2700000" sx="103000" sy="103000" algn="tl" rotWithShape="0">
                    <a:srgbClr val="000000">
                      <a:alpha val="95000"/>
                    </a:srgbClr>
                  </a:outerShdw>
                </a:effectLst>
                <a:latin typeface="Arial" charset="0"/>
                <a:cs typeface="Arial" charset="0"/>
              </a:rPr>
              <a:t> </a:t>
            </a:r>
            <a:r>
              <a:rPr lang="en-US" sz="3600" b="1" dirty="0" err="1">
                <a:effectLst>
                  <a:outerShdw blurRad="196850" dist="25400" dir="2700000" sx="103000" sy="103000" algn="tl" rotWithShape="0">
                    <a:srgbClr val="000000">
                      <a:alpha val="95000"/>
                    </a:srgbClr>
                  </a:outerShdw>
                </a:effectLst>
                <a:latin typeface="Arial" charset="0"/>
                <a:cs typeface="Arial" charset="0"/>
              </a:rPr>
              <a:t>niu</a:t>
            </a:r>
            <a:r>
              <a:rPr lang="en-US" sz="3600" b="1" dirty="0">
                <a:effectLst>
                  <a:outerShdw blurRad="196850" dist="25400" dir="2700000" sx="103000" sy="103000" algn="tl" rotWithShape="0">
                    <a:srgbClr val="000000">
                      <a:alpha val="95000"/>
                    </a:srgbClr>
                  </a:outerShdw>
                </a:effectLst>
                <a:latin typeface="Arial" charset="0"/>
                <a:cs typeface="Arial" charset="0"/>
              </a:rPr>
              <a:t> </a:t>
            </a:r>
            <a:r>
              <a:rPr lang="en-US" sz="3600" b="1" dirty="0" err="1">
                <a:effectLst>
                  <a:outerShdw blurRad="196850" dist="25400" dir="2700000" sx="103000" sy="103000" algn="tl" rotWithShape="0">
                    <a:srgbClr val="000000">
                      <a:alpha val="95000"/>
                    </a:srgbClr>
                  </a:outerShdw>
                </a:effectLst>
                <a:latin typeface="Arial" charset="0"/>
                <a:cs typeface="Arial" charset="0"/>
              </a:rPr>
              <a:t>lunibo</a:t>
            </a:r>
            <a:r>
              <a:rPr lang="en-US" sz="3600" b="1" dirty="0">
                <a:effectLst>
                  <a:outerShdw blurRad="196850" dist="25400" dir="2700000" sx="103000" sy="103000" algn="tl" rotWithShape="0">
                    <a:srgbClr val="000000">
                      <a:alpha val="95000"/>
                    </a:srgbClr>
                  </a:outerShdw>
                </a:effectLst>
                <a:latin typeface="Arial" charset="0"/>
                <a:cs typeface="Arial" charset="0"/>
              </a:rPr>
              <a:t> </a:t>
            </a:r>
            <a:r>
              <a:rPr lang="en-US" sz="3600" b="1" dirty="0" err="1">
                <a:effectLst>
                  <a:outerShdw blurRad="196850" dist="25400" dir="2700000" sx="103000" sy="103000" algn="tl" rotWithShape="0">
                    <a:srgbClr val="000000">
                      <a:alpha val="95000"/>
                    </a:srgbClr>
                  </a:outerShdw>
                </a:effectLst>
                <a:latin typeface="Arial" charset="0"/>
                <a:cs typeface="Arial" charset="0"/>
              </a:rPr>
              <a:t>dou</a:t>
            </a:r>
            <a:r>
              <a:rPr lang="en-US" sz="3600" b="1" dirty="0">
                <a:effectLst>
                  <a:outerShdw blurRad="196850" dist="25400" dir="2700000" sx="103000" sy="103000" algn="tl" rotWithShape="0">
                    <a:srgbClr val="000000">
                      <a:alpha val="95000"/>
                    </a:srgbClr>
                  </a:outerShdw>
                </a:effectLst>
                <a:latin typeface="Arial" charset="0"/>
                <a:cs typeface="Arial" charset="0"/>
              </a:rPr>
              <a:t> </a:t>
            </a:r>
            <a:r>
              <a:rPr lang="en-US" sz="3600" b="1" dirty="0" err="1">
                <a:effectLst>
                  <a:outerShdw blurRad="196850" dist="25400" dir="2700000" sx="103000" sy="103000" algn="tl" rotWithShape="0">
                    <a:srgbClr val="000000">
                      <a:alpha val="95000"/>
                    </a:srgbClr>
                  </a:outerShdw>
                </a:effectLst>
                <a:latin typeface="Arial" charset="0"/>
                <a:cs typeface="Arial" charset="0"/>
              </a:rPr>
              <a:t>khai</a:t>
            </a:r>
            <a:endParaRPr lang="en-US" sz="3600" b="1" dirty="0">
              <a:effectLst>
                <a:outerShdw blurRad="196850" dist="25400" dir="2700000" sx="103000" sy="103000" algn="tl" rotWithShape="0">
                  <a:srgbClr val="000000">
                    <a:alpha val="95000"/>
                  </a:srgbClr>
                </a:outerShdw>
              </a:effectLst>
              <a:latin typeface="Arial" charset="0"/>
              <a:cs typeface="Arial" charset="0"/>
            </a:endParaRPr>
          </a:p>
          <a:p>
            <a:pPr>
              <a:buFont typeface="Wingdings" charset="0"/>
              <a:buNone/>
              <a:defRPr/>
            </a:pPr>
            <a:r>
              <a:rPr lang="en-US" sz="3600" b="1" dirty="0" err="1">
                <a:effectLst>
                  <a:outerShdw blurRad="196850" dist="25400" dir="2700000" sx="103000" sy="103000" algn="tl" rotWithShape="0">
                    <a:srgbClr val="000000">
                      <a:alpha val="95000"/>
                    </a:srgbClr>
                  </a:outerShdw>
                </a:effectLst>
                <a:latin typeface="Arial" charset="0"/>
                <a:cs typeface="Arial" charset="0"/>
              </a:rPr>
              <a:t>Tingwang</a:t>
            </a:r>
            <a:r>
              <a:rPr lang="en-US" sz="3600" b="1" dirty="0">
                <a:effectLst>
                  <a:outerShdw blurRad="196850" dist="25400" dir="2700000" sx="103000" sy="103000" algn="tl" rotWithShape="0">
                    <a:srgbClr val="000000">
                      <a:alpha val="95000"/>
                    </a:srgbClr>
                  </a:outerShdw>
                </a:effectLst>
                <a:latin typeface="Arial" charset="0"/>
                <a:cs typeface="Arial" charset="0"/>
              </a:rPr>
              <a:t> </a:t>
            </a:r>
            <a:r>
              <a:rPr lang="en-US" sz="3600" b="1" dirty="0" err="1">
                <a:effectLst>
                  <a:outerShdw blurRad="196850" dist="25400" dir="2700000" sx="103000" sy="103000" algn="tl" rotWithShape="0">
                    <a:srgbClr val="000000">
                      <a:alpha val="95000"/>
                    </a:srgbClr>
                  </a:outerShdw>
                </a:effectLst>
                <a:latin typeface="Arial" charset="0"/>
                <a:cs typeface="Arial" charset="0"/>
              </a:rPr>
              <a:t>chunning</a:t>
            </a:r>
            <a:r>
              <a:rPr lang="en-US" sz="3600" b="1" dirty="0">
                <a:effectLst>
                  <a:outerShdw blurRad="196850" dist="25400" dir="2700000" sx="103000" sy="103000" algn="tl" rotWithShape="0">
                    <a:srgbClr val="000000">
                      <a:alpha val="95000"/>
                    </a:srgbClr>
                  </a:outerShdw>
                </a:effectLst>
                <a:latin typeface="Arial" charset="0"/>
                <a:cs typeface="Arial" charset="0"/>
              </a:rPr>
              <a:t> </a:t>
            </a:r>
            <a:r>
              <a:rPr lang="en-US" sz="3600" b="1" dirty="0" err="1">
                <a:effectLst>
                  <a:outerShdw blurRad="196850" dist="25400" dir="2700000" sx="103000" sy="103000" algn="tl" rotWithShape="0">
                    <a:srgbClr val="000000">
                      <a:alpha val="95000"/>
                    </a:srgbClr>
                  </a:outerShdw>
                </a:effectLst>
                <a:latin typeface="Arial" charset="0"/>
                <a:cs typeface="Arial" charset="0"/>
              </a:rPr>
              <a:t>silen</a:t>
            </a:r>
            <a:r>
              <a:rPr lang="en-US" sz="3600" b="1" dirty="0">
                <a:effectLst>
                  <a:outerShdw blurRad="196850" dist="25400" dir="2700000" sx="103000" sy="103000" algn="tl" rotWithShape="0">
                    <a:srgbClr val="000000">
                      <a:alpha val="95000"/>
                    </a:srgbClr>
                  </a:outerShdw>
                </a:effectLst>
                <a:latin typeface="Arial" charset="0"/>
                <a:cs typeface="Arial" charset="0"/>
              </a:rPr>
              <a:t> </a:t>
            </a:r>
            <a:r>
              <a:rPr lang="en-US" sz="3600" b="1" dirty="0" err="1">
                <a:effectLst>
                  <a:outerShdw blurRad="196850" dist="25400" dir="2700000" sx="103000" sy="103000" algn="tl" rotWithShape="0">
                    <a:srgbClr val="000000">
                      <a:alpha val="95000"/>
                    </a:srgbClr>
                  </a:outerShdw>
                </a:effectLst>
                <a:latin typeface="Arial" charset="0"/>
                <a:cs typeface="Arial" charset="0"/>
              </a:rPr>
              <a:t>khai</a:t>
            </a:r>
            <a:endParaRPr lang="en-US" sz="3600" b="1" dirty="0">
              <a:effectLst>
                <a:outerShdw blurRad="196850" dist="25400" dir="2700000" sx="103000" sy="103000" algn="tl" rotWithShape="0">
                  <a:srgbClr val="000000">
                    <a:alpha val="95000"/>
                  </a:srgbClr>
                </a:outerShdw>
              </a:effectLst>
              <a:latin typeface="Arial" charset="0"/>
              <a:cs typeface="Arial" charset="0"/>
            </a:endParaRPr>
          </a:p>
          <a:p>
            <a:pPr>
              <a:buFont typeface="Wingdings" charset="0"/>
              <a:buNone/>
              <a:defRPr/>
            </a:pPr>
            <a:endParaRPr lang="en-US" sz="3600" b="1" dirty="0">
              <a:effectLst>
                <a:outerShdw blurRad="196850" dist="25400" dir="2700000" sx="103000" sy="103000" algn="tl" rotWithShape="0">
                  <a:srgbClr val="000000">
                    <a:alpha val="95000"/>
                  </a:srgbClr>
                </a:outerShdw>
              </a:effectLst>
              <a:latin typeface="Arial" charset="0"/>
              <a:cs typeface="Arial" charset="0"/>
            </a:endParaRPr>
          </a:p>
          <a:p>
            <a:pPr>
              <a:buFont typeface="Wingdings" charset="0"/>
              <a:buNone/>
              <a:defRPr/>
            </a:pPr>
            <a:endParaRPr lang="en-US" sz="3600" b="1" dirty="0">
              <a:effectLst>
                <a:outerShdw blurRad="196850" dist="25400" dir="2700000" sx="103000" sy="103000" algn="tl" rotWithShape="0">
                  <a:srgbClr val="000000">
                    <a:alpha val="95000"/>
                  </a:srgbClr>
                </a:outerShdw>
              </a:effectLst>
              <a:latin typeface="Arial" charset="0"/>
              <a:cs typeface="Arial" charset="0"/>
            </a:endParaRPr>
          </a:p>
          <a:p>
            <a:pPr>
              <a:buFont typeface="Wingdings" charset="0"/>
              <a:buNone/>
              <a:defRPr/>
            </a:pPr>
            <a:endParaRPr lang="en-US" sz="3600" b="1" dirty="0">
              <a:effectLst>
                <a:outerShdw blurRad="196850" dist="25400" dir="2700000" sx="103000" sy="103000" algn="tl" rotWithShape="0">
                  <a:srgbClr val="000000">
                    <a:alpha val="95000"/>
                  </a:srgbClr>
                </a:outerShdw>
              </a:effectLst>
              <a:latin typeface="Arial" charset="0"/>
              <a:cs typeface="Arial" charset="0"/>
            </a:endParaRPr>
          </a:p>
        </p:txBody>
      </p:sp>
      <p:sp>
        <p:nvSpPr>
          <p:cNvPr id="96260" name="Rectangle 4"/>
          <p:cNvSpPr>
            <a:spLocks noChangeArrowheads="1"/>
          </p:cNvSpPr>
          <p:nvPr/>
        </p:nvSpPr>
        <p:spPr bwMode="auto">
          <a:xfrm>
            <a:off x="8655050" y="76200"/>
            <a:ext cx="355600" cy="4619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b="1">
                <a:solidFill>
                  <a:schemeClr val="bg2"/>
                </a:solidFill>
                <a:cs typeface="Arial" charset="0"/>
              </a:rPr>
              <a:t>3</a:t>
            </a:r>
            <a:endParaRPr lang="en-US">
              <a:solidFill>
                <a:schemeClr val="bg2"/>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32547">
                                            <p:txEl>
                                              <p:pRg st="0" end="0"/>
                                            </p:txEl>
                                          </p:spTgt>
                                        </p:tgtEl>
                                        <p:attrNameLst>
                                          <p:attrName>style.visibility</p:attrName>
                                        </p:attrNameLst>
                                      </p:cBhvr>
                                      <p:to>
                                        <p:strVal val="visible"/>
                                      </p:to>
                                    </p:set>
                                    <p:animEffect transition="in" filter="fade">
                                      <p:cBhvr>
                                        <p:cTn id="7" dur="1000"/>
                                        <p:tgtEl>
                                          <p:spTgt spid="1132547">
                                            <p:txEl>
                                              <p:pRg st="0" end="0"/>
                                            </p:txEl>
                                          </p:spTgt>
                                        </p:tgtEl>
                                      </p:cBhvr>
                                    </p:animEffect>
                                    <p:anim calcmode="lin" valueType="num">
                                      <p:cBhvr>
                                        <p:cTn id="8" dur="1000" fill="hold"/>
                                        <p:tgtEl>
                                          <p:spTgt spid="113254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3254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3254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32547">
                                            <p:txEl>
                                              <p:pRg st="1" end="1"/>
                                            </p:txEl>
                                          </p:spTgt>
                                        </p:tgtEl>
                                        <p:attrNameLst>
                                          <p:attrName>style.visibility</p:attrName>
                                        </p:attrNameLst>
                                      </p:cBhvr>
                                      <p:to>
                                        <p:strVal val="visible"/>
                                      </p:to>
                                    </p:set>
                                    <p:animEffect transition="in" filter="fade">
                                      <p:cBhvr>
                                        <p:cTn id="15" dur="1000"/>
                                        <p:tgtEl>
                                          <p:spTgt spid="1132547">
                                            <p:txEl>
                                              <p:pRg st="1" end="1"/>
                                            </p:txEl>
                                          </p:spTgt>
                                        </p:tgtEl>
                                      </p:cBhvr>
                                    </p:animEffect>
                                    <p:anim calcmode="lin" valueType="num">
                                      <p:cBhvr>
                                        <p:cTn id="16" dur="1000" fill="hold"/>
                                        <p:tgtEl>
                                          <p:spTgt spid="113254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3254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3254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32547">
                                            <p:txEl>
                                              <p:pRg st="2" end="2"/>
                                            </p:txEl>
                                          </p:spTgt>
                                        </p:tgtEl>
                                        <p:attrNameLst>
                                          <p:attrName>style.visibility</p:attrName>
                                        </p:attrNameLst>
                                      </p:cBhvr>
                                      <p:to>
                                        <p:strVal val="visible"/>
                                      </p:to>
                                    </p:set>
                                    <p:animEffect transition="in" filter="fade">
                                      <p:cBhvr>
                                        <p:cTn id="23" dur="1000"/>
                                        <p:tgtEl>
                                          <p:spTgt spid="1132547">
                                            <p:txEl>
                                              <p:pRg st="2" end="2"/>
                                            </p:txEl>
                                          </p:spTgt>
                                        </p:tgtEl>
                                      </p:cBhvr>
                                    </p:animEffect>
                                    <p:anim calcmode="lin" valueType="num">
                                      <p:cBhvr>
                                        <p:cTn id="24" dur="1000" fill="hold"/>
                                        <p:tgtEl>
                                          <p:spTgt spid="113254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3254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3254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4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ctrTitle"/>
          </p:nvPr>
        </p:nvSpPr>
        <p:spPr>
          <a:xfrm>
            <a:off x="457200" y="2057400"/>
            <a:ext cx="8305800" cy="1371600"/>
          </a:xfrm>
        </p:spPr>
        <p:txBody>
          <a:bodyPr/>
          <a:lstStyle/>
          <a:p>
            <a:pPr eaLnBrk="1" hangingPunct="1"/>
            <a:r>
              <a:rPr lang="en-US" sz="6000" b="1">
                <a:latin typeface="Arial" charset="0"/>
                <a:ea typeface="ＭＳ Ｐゴシック" charset="0"/>
                <a:cs typeface="ＭＳ Ｐゴシック" charset="0"/>
              </a:rPr>
              <a:t>Decisions</a:t>
            </a:r>
          </a:p>
        </p:txBody>
      </p:sp>
      <p:pic>
        <p:nvPicPr>
          <p:cNvPr id="98306" name="Picture 5" descr="SermonCartoons2"/>
          <p:cNvPicPr>
            <a:picLocks noChangeAspect="1" noChangeArrowheads="1"/>
          </p:cNvPicPr>
          <p:nvPr/>
        </p:nvPicPr>
        <p:blipFill>
          <a:blip r:embed="rId3" cstate="screen">
            <a:extLst>
              <a:ext uri="{28A0092B-C50C-407E-A947-70E740481C1C}">
                <a14:useLocalDpi xmlns:a14="http://schemas.microsoft.com/office/drawing/2010/main"/>
              </a:ext>
            </a:extLst>
          </a:blip>
          <a:srcRect l="5241" r="50243" b="65126"/>
          <a:stretch>
            <a:fillRect/>
          </a:stretch>
        </p:blipFill>
        <p:spPr bwMode="auto">
          <a:xfrm>
            <a:off x="1995488" y="115888"/>
            <a:ext cx="5624512" cy="623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1"/>
          <p:cNvSpPr txBox="1">
            <a:spLocks noChangeArrowheads="1"/>
          </p:cNvSpPr>
          <p:nvPr/>
        </p:nvSpPr>
        <p:spPr bwMode="auto">
          <a:xfrm>
            <a:off x="34925" y="-26988"/>
            <a:ext cx="9109075" cy="26776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563" indent="-182563">
              <a:defRPr/>
            </a:pPr>
            <a:r>
              <a:rPr lang="en-US" b="1" spc="-100" dirty="0">
                <a:latin typeface="Architecture-u" charset="0"/>
                <a:cs typeface="Architecture-u" charset="0"/>
              </a:rPr>
              <a:t>“</a:t>
            </a:r>
            <a:r>
              <a:rPr lang="en-US" sz="1200" b="1" spc="-100" dirty="0">
                <a:latin typeface="Architecture-u" charset="0"/>
                <a:cs typeface="Architecture-u" charset="0"/>
              </a:rPr>
              <a:t> </a:t>
            </a:r>
            <a:r>
              <a:rPr lang="en-US" b="1" spc="-100" dirty="0">
                <a:latin typeface="Architecture-u" charset="0"/>
                <a:cs typeface="Architecture-u" charset="0"/>
              </a:rPr>
              <a:t>BARCLAY MAKSAI BROADMAN?</a:t>
            </a:r>
            <a:br>
              <a:rPr lang="en-US" b="1" spc="-100" dirty="0">
                <a:latin typeface="Architecture-u" charset="0"/>
                <a:cs typeface="Architecture-u" charset="0"/>
              </a:rPr>
            </a:br>
            <a:r>
              <a:rPr lang="en-US" b="1" spc="-100" dirty="0">
                <a:latin typeface="Architecture-u" charset="0"/>
                <a:cs typeface="Architecture-u" charset="0"/>
              </a:rPr>
              <a:t>SPURGEON MAKSAI WIERSBE?</a:t>
            </a:r>
            <a:br>
              <a:rPr lang="en-US" b="1" spc="-100" dirty="0">
                <a:latin typeface="Architecture-u" charset="0"/>
                <a:cs typeface="Architecture-u" charset="0"/>
              </a:rPr>
            </a:br>
            <a:r>
              <a:rPr lang="en-US" b="1" spc="-100" dirty="0">
                <a:latin typeface="Architecture-u" charset="0"/>
                <a:cs typeface="Architecture-u" charset="0"/>
              </a:rPr>
              <a:t>ROBERTSON MAKSAI KITTEL?</a:t>
            </a:r>
            <a:br>
              <a:rPr lang="en-US" b="1" spc="-100" dirty="0">
                <a:latin typeface="Architecture-u" charset="0"/>
                <a:cs typeface="Architecture-u" charset="0"/>
              </a:rPr>
            </a:br>
            <a:r>
              <a:rPr lang="en-US" b="1" spc="-100" dirty="0">
                <a:latin typeface="Architecture-u" charset="0"/>
                <a:cs typeface="Architecture-u" charset="0"/>
              </a:rPr>
              <a:t> PHAIMUIKAKUNG MAKSAI KAWICHAM DINRONBO?</a:t>
            </a:r>
            <a:br>
              <a:rPr lang="en-US" b="1" spc="-100" dirty="0">
                <a:latin typeface="Architecture-u" charset="0"/>
                <a:cs typeface="Architecture-u" charset="0"/>
              </a:rPr>
            </a:br>
            <a:r>
              <a:rPr lang="en-US" b="1" spc="-100" dirty="0">
                <a:latin typeface="Architecture-u" charset="0"/>
                <a:cs typeface="Architecture-u" charset="0"/>
              </a:rPr>
              <a:t>CHALUNG KALI MAKSAI LUNGSABO?</a:t>
            </a:r>
            <a:br>
              <a:rPr lang="en-US" b="1" spc="-100" dirty="0">
                <a:latin typeface="Architecture-u" charset="0"/>
                <a:cs typeface="Architecture-u" charset="0"/>
              </a:rPr>
            </a:br>
            <a:r>
              <a:rPr lang="en-US" b="1" spc="-100" dirty="0">
                <a:latin typeface="Architecture-u" charset="0"/>
                <a:cs typeface="Architecture-u" charset="0"/>
              </a:rPr>
              <a:t>MASAN BOBAM MAIDUNG TU CHAKHUANG THIU MAKSAI KAWICHAM DIN RON</a:t>
            </a:r>
          </a:p>
        </p:txBody>
      </p:sp>
      <p:sp>
        <p:nvSpPr>
          <p:cNvPr id="98308" name="TextBox 2"/>
          <p:cNvSpPr txBox="1">
            <a:spLocks noChangeArrowheads="1"/>
          </p:cNvSpPr>
          <p:nvPr/>
        </p:nvSpPr>
        <p:spPr bwMode="auto">
          <a:xfrm>
            <a:off x="0" y="6308725"/>
            <a:ext cx="9144000"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t>CHAPKHAIBO, CHAPKHAIBO, CHAPKHAIBO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descr="silouet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2766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0739" name="Rectangle 3"/>
          <p:cNvSpPr>
            <a:spLocks noGrp="1" noChangeArrowheads="1"/>
          </p:cNvSpPr>
          <p:nvPr>
            <p:ph type="ctrTitle"/>
          </p:nvPr>
        </p:nvSpPr>
        <p:spPr>
          <a:xfrm>
            <a:off x="-76200" y="457200"/>
            <a:ext cx="9220200" cy="990600"/>
          </a:xfrm>
          <a:effectLst>
            <a:outerShdw blurRad="63500" dist="35921" dir="2700000" algn="ctr" rotWithShape="0">
              <a:schemeClr val="bg2">
                <a:alpha val="75000"/>
              </a:schemeClr>
            </a:outerShdw>
          </a:effectLst>
        </p:spPr>
        <p:txBody>
          <a:bodyPr/>
          <a:lstStyle/>
          <a:p>
            <a:pPr>
              <a:defRPr/>
            </a:pPr>
            <a:r>
              <a:rPr lang="en-US" sz="3600" dirty="0">
                <a:latin typeface="Arial" charset="0"/>
                <a:cs typeface="Arial" charset="0"/>
              </a:rPr>
              <a:t>Din </a:t>
            </a:r>
            <a:r>
              <a:rPr lang="en-US" sz="3600" dirty="0" err="1">
                <a:latin typeface="Arial" charset="0"/>
                <a:cs typeface="Arial" charset="0"/>
              </a:rPr>
              <a:t>maraa</a:t>
            </a:r>
            <a:r>
              <a:rPr lang="en-US" sz="3600" dirty="0">
                <a:latin typeface="Arial" charset="0"/>
                <a:cs typeface="Arial" charset="0"/>
              </a:rPr>
              <a:t> </a:t>
            </a:r>
            <a:r>
              <a:rPr lang="en-US" sz="3600" dirty="0" err="1">
                <a:latin typeface="Arial" charset="0"/>
                <a:cs typeface="Arial" charset="0"/>
              </a:rPr>
              <a:t>padbo</a:t>
            </a:r>
            <a:r>
              <a:rPr lang="en-US" sz="3600" dirty="0">
                <a:latin typeface="Arial" charset="0"/>
                <a:cs typeface="Arial" charset="0"/>
              </a:rPr>
              <a:t> </a:t>
            </a:r>
            <a:r>
              <a:rPr lang="en-US" sz="3600" dirty="0" err="1">
                <a:latin typeface="Arial" charset="0"/>
                <a:cs typeface="Arial" charset="0"/>
              </a:rPr>
              <a:t>gu</a:t>
            </a:r>
            <a:r>
              <a:rPr lang="en-US" sz="3600" dirty="0">
                <a:latin typeface="Arial" charset="0"/>
                <a:cs typeface="Arial" charset="0"/>
              </a:rPr>
              <a:t> wang tang ra bam</a:t>
            </a:r>
          </a:p>
        </p:txBody>
      </p:sp>
      <p:sp>
        <p:nvSpPr>
          <p:cNvPr id="1140740" name="Rectangle 4"/>
          <p:cNvSpPr>
            <a:spLocks noGrp="1" noChangeArrowheads="1"/>
          </p:cNvSpPr>
          <p:nvPr>
            <p:ph type="subTitle" idx="1"/>
          </p:nvPr>
        </p:nvSpPr>
        <p:spPr>
          <a:xfrm>
            <a:off x="533400" y="1676400"/>
            <a:ext cx="8382000" cy="4267200"/>
          </a:xfrm>
          <a:effectLst/>
        </p:spPr>
        <p:txBody>
          <a:bodyPr/>
          <a:lstStyle/>
          <a:p>
            <a:pPr>
              <a:defRPr/>
            </a:pPr>
            <a:r>
              <a:rPr lang="en-US" sz="2400" b="1" dirty="0" err="1">
                <a:effectLst>
                  <a:outerShdw blurRad="196850" dist="25400" dir="2700000" sx="103000" sy="103000" algn="tl" rotWithShape="0">
                    <a:srgbClr val="000000">
                      <a:alpha val="95000"/>
                    </a:srgbClr>
                  </a:outerShdw>
                </a:effectLst>
                <a:latin typeface="Arial" charset="0"/>
                <a:cs typeface="Arial" charset="0"/>
              </a:rPr>
              <a:t>Masanbo</a:t>
            </a:r>
            <a:r>
              <a:rPr lang="en-US" sz="2400" b="1" dirty="0">
                <a:effectLst>
                  <a:outerShdw blurRad="196850" dist="25400" dir="2700000" sx="103000" sy="103000" algn="tl" rotWithShape="0">
                    <a:srgbClr val="000000">
                      <a:alpha val="95000"/>
                    </a:srgbClr>
                  </a:outerShdw>
                </a:effectLst>
                <a:latin typeface="Arial" charset="0"/>
                <a:cs typeface="Arial" charset="0"/>
              </a:rPr>
              <a:t> lad </a:t>
            </a:r>
            <a:r>
              <a:rPr lang="en-US" sz="2400" b="1" dirty="0" err="1">
                <a:effectLst>
                  <a:outerShdw blurRad="196850" dist="25400" dir="2700000" sx="103000" sy="103000" algn="tl" rotWithShape="0">
                    <a:srgbClr val="000000">
                      <a:alpha val="95000"/>
                    </a:srgbClr>
                  </a:outerShdw>
                </a:effectLst>
                <a:latin typeface="Arial" charset="0"/>
                <a:cs typeface="Arial" charset="0"/>
              </a:rPr>
              <a:t>pou</a:t>
            </a:r>
            <a:r>
              <a:rPr lang="en-US" sz="2400" b="1" dirty="0">
                <a:effectLst>
                  <a:outerShdw blurRad="196850" dist="25400" dir="2700000" sx="103000" sy="103000" algn="tl" rotWithShape="0">
                    <a:srgbClr val="000000">
                      <a:alpha val="95000"/>
                    </a:srgbClr>
                  </a:outerShdw>
                </a:effectLst>
                <a:latin typeface="Arial" charset="0"/>
                <a:cs typeface="Arial" charset="0"/>
              </a:rPr>
              <a:t> pad </a:t>
            </a:r>
            <a:r>
              <a:rPr lang="en-US" sz="2400" b="1" dirty="0" err="1">
                <a:effectLst>
                  <a:outerShdw blurRad="196850" dist="25400" dir="2700000" sx="103000" sy="103000" algn="tl" rotWithShape="0">
                    <a:srgbClr val="000000">
                      <a:alpha val="95000"/>
                    </a:srgbClr>
                  </a:outerShdw>
                </a:effectLst>
                <a:latin typeface="Arial" charset="0"/>
                <a:cs typeface="Arial" charset="0"/>
              </a:rPr>
              <a:t>bo</a:t>
            </a:r>
            <a:endParaRPr lang="en-US" sz="2400" b="1" dirty="0">
              <a:effectLst>
                <a:outerShdw blurRad="196850" dist="25400" dir="2700000" sx="103000" sy="103000" algn="tl" rotWithShape="0">
                  <a:srgbClr val="000000">
                    <a:alpha val="95000"/>
                  </a:srgbClr>
                </a:outerShdw>
              </a:effectLst>
              <a:latin typeface="Arial" charset="0"/>
              <a:cs typeface="Arial" charset="0"/>
            </a:endParaRPr>
          </a:p>
          <a:p>
            <a:pPr>
              <a:defRPr/>
            </a:pPr>
            <a:r>
              <a:rPr lang="en-US" sz="2400" b="1" dirty="0" err="1">
                <a:effectLst>
                  <a:outerShdw blurRad="196850" dist="25400" dir="2700000" sx="103000" sy="103000" algn="tl" rotWithShape="0">
                    <a:srgbClr val="000000">
                      <a:alpha val="95000"/>
                    </a:srgbClr>
                  </a:outerShdw>
                </a:effectLst>
                <a:latin typeface="Arial" charset="0"/>
                <a:cs typeface="Arial" charset="0"/>
              </a:rPr>
              <a:t>Chamai</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niu</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lunibo</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dou</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khai</a:t>
            </a:r>
            <a:endParaRPr lang="en-US" sz="2400" b="1" dirty="0">
              <a:effectLst>
                <a:outerShdw blurRad="196850" dist="25400" dir="2700000" sx="103000" sy="103000" algn="tl" rotWithShape="0">
                  <a:srgbClr val="000000">
                    <a:alpha val="95000"/>
                  </a:srgbClr>
                </a:outerShdw>
              </a:effectLst>
              <a:latin typeface="Arial" charset="0"/>
              <a:cs typeface="Arial" charset="0"/>
            </a:endParaRPr>
          </a:p>
          <a:p>
            <a:pPr>
              <a:defRPr/>
            </a:pPr>
            <a:r>
              <a:rPr lang="en-US" sz="2400" b="1" dirty="0" err="1">
                <a:effectLst>
                  <a:outerShdw blurRad="196850" dist="25400" dir="2700000" sx="103000" sy="103000" algn="tl" rotWithShape="0">
                    <a:srgbClr val="000000">
                      <a:alpha val="95000"/>
                    </a:srgbClr>
                  </a:outerShdw>
                </a:effectLst>
                <a:latin typeface="Arial" charset="0"/>
                <a:cs typeface="Arial" charset="0"/>
              </a:rPr>
              <a:t>Tingwang</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chunning</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silen</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khai</a:t>
            </a:r>
            <a:endParaRPr lang="en-US" sz="2400" b="1" dirty="0">
              <a:effectLst>
                <a:outerShdw blurRad="196850" dist="25400" dir="2700000" sx="103000" sy="103000" algn="tl" rotWithShape="0">
                  <a:srgbClr val="000000">
                    <a:alpha val="95000"/>
                  </a:srgbClr>
                </a:outerShdw>
              </a:effectLst>
              <a:latin typeface="Arial" charset="0"/>
              <a:cs typeface="Arial" charset="0"/>
            </a:endParaRPr>
          </a:p>
          <a:p>
            <a:pPr>
              <a:buFont typeface="Wingdings" charset="0"/>
              <a:buNone/>
              <a:defRPr/>
            </a:pPr>
            <a:r>
              <a:rPr lang="en-US" sz="2400" b="1" dirty="0" err="1">
                <a:effectLst>
                  <a:outerShdw blurRad="196850" dist="25400" dir="2700000" sx="103000" sy="103000" algn="tl" rotWithShape="0">
                    <a:srgbClr val="000000">
                      <a:alpha val="95000"/>
                    </a:srgbClr>
                  </a:outerShdw>
                </a:effectLst>
                <a:latin typeface="Arial" charset="0"/>
                <a:cs typeface="Arial" charset="0"/>
              </a:rPr>
              <a:t>Kachukhai</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malumtu</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Kadinpiubo</a:t>
            </a:r>
            <a:r>
              <a:rPr lang="en-US" sz="2400" b="1" dirty="0">
                <a:effectLst>
                  <a:outerShdw blurRad="196850" dist="25400" dir="2700000" sx="103000" sy="103000" algn="tl" rotWithShape="0">
                    <a:srgbClr val="000000">
                      <a:alpha val="95000"/>
                    </a:srgbClr>
                  </a:outerShdw>
                </a:effectLst>
                <a:latin typeface="Arial" charset="0"/>
                <a:cs typeface="Arial" charset="0"/>
              </a:rPr>
              <a:t>, &amp; </a:t>
            </a:r>
            <a:r>
              <a:rPr lang="en-US" sz="2400" b="1" dirty="0" err="1">
                <a:effectLst>
                  <a:outerShdw blurRad="196850" dist="25400" dir="2700000" sx="103000" sy="103000" algn="tl" rotWithShape="0">
                    <a:srgbClr val="000000">
                      <a:alpha val="95000"/>
                    </a:srgbClr>
                  </a:outerShdw>
                </a:effectLst>
                <a:latin typeface="Arial" charset="0"/>
                <a:cs typeface="Arial" charset="0"/>
              </a:rPr>
              <a:t>Muikhangbo</a:t>
            </a:r>
            <a:endParaRPr lang="en-US" sz="2400" b="1" dirty="0">
              <a:effectLst>
                <a:outerShdw blurRad="196850" dist="25400" dir="2700000" sx="103000" sy="103000" algn="tl" rotWithShape="0">
                  <a:srgbClr val="000000">
                    <a:alpha val="95000"/>
                  </a:srgbClr>
                </a:outerShdw>
              </a:effectLst>
              <a:latin typeface="Arial" charset="0"/>
              <a:cs typeface="Arial" charset="0"/>
            </a:endParaRPr>
          </a:p>
          <a:p>
            <a:pPr>
              <a:buFont typeface="Wingdings" charset="0"/>
              <a:buNone/>
              <a:defRPr/>
            </a:pPr>
            <a:r>
              <a:rPr lang="en-US" sz="2400" b="1" dirty="0" err="1">
                <a:effectLst>
                  <a:outerShdw blurRad="196850" dist="25400" dir="2700000" sx="103000" sy="103000" algn="tl" rotWithShape="0">
                    <a:srgbClr val="000000">
                      <a:alpha val="95000"/>
                    </a:srgbClr>
                  </a:outerShdw>
                </a:effectLst>
                <a:latin typeface="Arial" charset="0"/>
                <a:cs typeface="Arial" charset="0"/>
              </a:rPr>
              <a:t>Katikhai</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agu</a:t>
            </a:r>
            <a:r>
              <a:rPr lang="en-US" sz="2400" b="1" dirty="0">
                <a:effectLst>
                  <a:outerShdw blurRad="196850" dist="25400" dir="2700000" sx="103000" sy="103000" algn="tl" rotWithShape="0">
                    <a:srgbClr val="000000">
                      <a:alpha val="95000"/>
                    </a:srgbClr>
                  </a:outerShdw>
                </a:effectLst>
                <a:latin typeface="Arial" charset="0"/>
                <a:cs typeface="Arial" charset="0"/>
              </a:rPr>
              <a:t> malum lam </a:t>
            </a:r>
            <a:r>
              <a:rPr lang="en-US" sz="2000" b="1" dirty="0" err="1">
                <a:effectLst>
                  <a:outerShdw blurRad="196850" dist="25400" dir="2700000" sx="103000" sy="103000" algn="tl" rotWithShape="0">
                    <a:srgbClr val="000000">
                      <a:alpha val="95000"/>
                    </a:srgbClr>
                  </a:outerShdw>
                </a:effectLst>
                <a:latin typeface="Arial" charset="0"/>
                <a:cs typeface="Arial" charset="0"/>
              </a:rPr>
              <a:t>maksai</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Tingwang</a:t>
            </a:r>
            <a:r>
              <a:rPr lang="en-US" sz="2400" b="1" dirty="0">
                <a:effectLst>
                  <a:outerShdw blurRad="196850" dist="25400" dir="2700000" sx="103000" sy="103000" algn="tl" rotWithShape="0">
                    <a:srgbClr val="000000">
                      <a:alpha val="95000"/>
                    </a:srgbClr>
                  </a:outerShdw>
                </a:effectLst>
                <a:latin typeface="Arial" charset="0"/>
                <a:cs typeface="Arial" charset="0"/>
              </a:rPr>
              <a:t> lam </a:t>
            </a:r>
            <a:r>
              <a:rPr lang="en-US" sz="2400" b="1" dirty="0" err="1">
                <a:effectLst>
                  <a:outerShdw blurRad="196850" dist="25400" dir="2700000" sx="103000" sy="103000" algn="tl" rotWithShape="0">
                    <a:srgbClr val="000000">
                      <a:alpha val="95000"/>
                    </a:srgbClr>
                  </a:outerShdw>
                </a:effectLst>
                <a:latin typeface="Arial" charset="0"/>
                <a:cs typeface="Arial" charset="0"/>
              </a:rPr>
              <a:t>ga</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katibo</a:t>
            </a:r>
            <a:endParaRPr lang="en-US" sz="2400" b="1" dirty="0">
              <a:effectLst>
                <a:outerShdw blurRad="196850" dist="25400" dir="2700000" sx="103000" sy="103000" algn="tl" rotWithShape="0">
                  <a:srgbClr val="000000">
                    <a:alpha val="95000"/>
                  </a:srgbClr>
                </a:outerShdw>
              </a:effectLst>
              <a:latin typeface="Arial" charset="0"/>
              <a:cs typeface="Arial" charset="0"/>
            </a:endParaRPr>
          </a:p>
          <a:p>
            <a:pPr>
              <a:buFont typeface="Wingdings" charset="0"/>
              <a:buNone/>
              <a:defRPr/>
            </a:pPr>
            <a:endParaRPr lang="en-US" sz="3600" b="1" dirty="0">
              <a:effectLst>
                <a:outerShdw blurRad="196850" dist="25400" dir="2700000" sx="103000" sy="103000" algn="tl" rotWithShape="0">
                  <a:srgbClr val="000000">
                    <a:alpha val="95000"/>
                  </a:srgbClr>
                </a:outerShdw>
              </a:effectLst>
              <a:latin typeface="Arial" charset="0"/>
              <a:cs typeface="Arial" charset="0"/>
            </a:endParaRPr>
          </a:p>
          <a:p>
            <a:pPr>
              <a:buFont typeface="Wingdings" charset="0"/>
              <a:buNone/>
              <a:defRPr/>
            </a:pPr>
            <a:endParaRPr lang="en-US" sz="3600" b="1" dirty="0">
              <a:effectLst>
                <a:outerShdw blurRad="196850" dist="25400" dir="2700000" sx="103000" sy="103000" algn="tl" rotWithShape="0">
                  <a:srgbClr val="000000">
                    <a:alpha val="95000"/>
                  </a:srgbClr>
                </a:outerShdw>
              </a:effectLst>
              <a:latin typeface="Arial" charset="0"/>
              <a:cs typeface="Arial" charset="0"/>
            </a:endParaRPr>
          </a:p>
        </p:txBody>
      </p:sp>
      <p:sp>
        <p:nvSpPr>
          <p:cNvPr id="1140741" name="Rectangle 5"/>
          <p:cNvSpPr>
            <a:spLocks noChangeArrowheads="1"/>
          </p:cNvSpPr>
          <p:nvPr/>
        </p:nvSpPr>
        <p:spPr bwMode="auto">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solidFill>
                  <a:schemeClr val="bg2"/>
                </a:solidFill>
                <a:cs typeface="Arial" charset="0"/>
              </a:rPr>
              <a:t>3</a:t>
            </a:r>
            <a:endParaRPr lang="en-US">
              <a:solidFill>
                <a:schemeClr val="bg2"/>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40740">
                                            <p:txEl>
                                              <p:pRg st="0" end="0"/>
                                            </p:txEl>
                                          </p:spTgt>
                                        </p:tgtEl>
                                        <p:attrNameLst>
                                          <p:attrName>style.visibility</p:attrName>
                                        </p:attrNameLst>
                                      </p:cBhvr>
                                      <p:to>
                                        <p:strVal val="visible"/>
                                      </p:to>
                                    </p:set>
                                    <p:animEffect transition="in" filter="fade">
                                      <p:cBhvr>
                                        <p:cTn id="7" dur="1000"/>
                                        <p:tgtEl>
                                          <p:spTgt spid="1140740">
                                            <p:txEl>
                                              <p:pRg st="0" end="0"/>
                                            </p:txEl>
                                          </p:spTgt>
                                        </p:tgtEl>
                                      </p:cBhvr>
                                    </p:animEffect>
                                    <p:anim calcmode="lin" valueType="num">
                                      <p:cBhvr>
                                        <p:cTn id="8" dur="1000" fill="hold"/>
                                        <p:tgtEl>
                                          <p:spTgt spid="114074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4074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4074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40740">
                                            <p:txEl>
                                              <p:pRg st="1" end="1"/>
                                            </p:txEl>
                                          </p:spTgt>
                                        </p:tgtEl>
                                        <p:attrNameLst>
                                          <p:attrName>style.visibility</p:attrName>
                                        </p:attrNameLst>
                                      </p:cBhvr>
                                      <p:to>
                                        <p:strVal val="visible"/>
                                      </p:to>
                                    </p:set>
                                    <p:animEffect transition="in" filter="fade">
                                      <p:cBhvr>
                                        <p:cTn id="15" dur="1000"/>
                                        <p:tgtEl>
                                          <p:spTgt spid="1140740">
                                            <p:txEl>
                                              <p:pRg st="1" end="1"/>
                                            </p:txEl>
                                          </p:spTgt>
                                        </p:tgtEl>
                                      </p:cBhvr>
                                    </p:animEffect>
                                    <p:anim calcmode="lin" valueType="num">
                                      <p:cBhvr>
                                        <p:cTn id="16" dur="1000" fill="hold"/>
                                        <p:tgtEl>
                                          <p:spTgt spid="1140740">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40740">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40740">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40740">
                                            <p:txEl>
                                              <p:pRg st="2" end="2"/>
                                            </p:txEl>
                                          </p:spTgt>
                                        </p:tgtEl>
                                        <p:attrNameLst>
                                          <p:attrName>style.visibility</p:attrName>
                                        </p:attrNameLst>
                                      </p:cBhvr>
                                      <p:to>
                                        <p:strVal val="visible"/>
                                      </p:to>
                                    </p:set>
                                    <p:animEffect transition="in" filter="fade">
                                      <p:cBhvr>
                                        <p:cTn id="23" dur="1000"/>
                                        <p:tgtEl>
                                          <p:spTgt spid="1140740">
                                            <p:txEl>
                                              <p:pRg st="2" end="2"/>
                                            </p:txEl>
                                          </p:spTgt>
                                        </p:tgtEl>
                                      </p:cBhvr>
                                    </p:animEffect>
                                    <p:anim calcmode="lin" valueType="num">
                                      <p:cBhvr>
                                        <p:cTn id="24" dur="1000" fill="hold"/>
                                        <p:tgtEl>
                                          <p:spTgt spid="1140740">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40740">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40740">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40740">
                                            <p:txEl>
                                              <p:pRg st="3" end="3"/>
                                            </p:txEl>
                                          </p:spTgt>
                                        </p:tgtEl>
                                        <p:attrNameLst>
                                          <p:attrName>style.visibility</p:attrName>
                                        </p:attrNameLst>
                                      </p:cBhvr>
                                      <p:to>
                                        <p:strVal val="visible"/>
                                      </p:to>
                                    </p:set>
                                    <p:animEffect transition="in" filter="fade">
                                      <p:cBhvr>
                                        <p:cTn id="31" dur="1000"/>
                                        <p:tgtEl>
                                          <p:spTgt spid="1140740">
                                            <p:txEl>
                                              <p:pRg st="3" end="3"/>
                                            </p:txEl>
                                          </p:spTgt>
                                        </p:tgtEl>
                                      </p:cBhvr>
                                    </p:animEffect>
                                    <p:anim calcmode="lin" valueType="num">
                                      <p:cBhvr>
                                        <p:cTn id="32" dur="1000" fill="hold"/>
                                        <p:tgtEl>
                                          <p:spTgt spid="1140740">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40740">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40740">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140740">
                                            <p:txEl>
                                              <p:pRg st="4" end="4"/>
                                            </p:txEl>
                                          </p:spTgt>
                                        </p:tgtEl>
                                        <p:attrNameLst>
                                          <p:attrName>style.visibility</p:attrName>
                                        </p:attrNameLst>
                                      </p:cBhvr>
                                      <p:to>
                                        <p:strVal val="visible"/>
                                      </p:to>
                                    </p:set>
                                    <p:animEffect transition="in" filter="fade">
                                      <p:cBhvr>
                                        <p:cTn id="39" dur="1000"/>
                                        <p:tgtEl>
                                          <p:spTgt spid="1140740">
                                            <p:txEl>
                                              <p:pRg st="4" end="4"/>
                                            </p:txEl>
                                          </p:spTgt>
                                        </p:tgtEl>
                                      </p:cBhvr>
                                    </p:animEffect>
                                    <p:anim calcmode="lin" valueType="num">
                                      <p:cBhvr>
                                        <p:cTn id="40" dur="1000" fill="hold"/>
                                        <p:tgtEl>
                                          <p:spTgt spid="1140740">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140740">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140740">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74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ctrTitle"/>
          </p:nvPr>
        </p:nvSpPr>
        <p:spPr>
          <a:xfrm>
            <a:off x="107950" y="2286000"/>
            <a:ext cx="8153400" cy="1143000"/>
          </a:xfrm>
          <a:noFill/>
        </p:spPr>
        <p:txBody>
          <a:bodyPr/>
          <a:lstStyle/>
          <a:p>
            <a:pPr eaLnBrk="1" hangingPunct="1"/>
            <a:r>
              <a:rPr lang="en-US" sz="6000" b="1">
                <a:solidFill>
                  <a:schemeClr val="bg1"/>
                </a:solidFill>
                <a:latin typeface="Arial" charset="0"/>
              </a:rPr>
              <a:t>Sermon Block</a:t>
            </a:r>
            <a:endParaRPr lang="en-US" sz="5400">
              <a:solidFill>
                <a:schemeClr val="bg1"/>
              </a:solidFill>
              <a:latin typeface="Arial" charset="0"/>
            </a:endParaRPr>
          </a:p>
        </p:txBody>
      </p:sp>
      <p:grpSp>
        <p:nvGrpSpPr>
          <p:cNvPr id="102402" name="Group 1"/>
          <p:cNvGrpSpPr>
            <a:grpSpLocks/>
          </p:cNvGrpSpPr>
          <p:nvPr/>
        </p:nvGrpSpPr>
        <p:grpSpPr bwMode="auto">
          <a:xfrm>
            <a:off x="1163638" y="-531813"/>
            <a:ext cx="7035800" cy="7921626"/>
            <a:chOff x="1164263" y="-531440"/>
            <a:chExt cx="7035158" cy="7920880"/>
          </a:xfrm>
        </p:grpSpPr>
        <p:pic>
          <p:nvPicPr>
            <p:cNvPr id="102404" name="Picture 4" descr="SermonCartoon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64263" y="-531440"/>
              <a:ext cx="7035158" cy="7920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05" name="Rectangle 1"/>
            <p:cNvSpPr>
              <a:spLocks noChangeArrowheads="1"/>
            </p:cNvSpPr>
            <p:nvPr/>
          </p:nvSpPr>
          <p:spPr bwMode="auto">
            <a:xfrm>
              <a:off x="4047936" y="2199780"/>
              <a:ext cx="1818152" cy="1085204"/>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 name="TextBox 5"/>
          <p:cNvSpPr txBox="1">
            <a:spLocks noChangeArrowheads="1"/>
          </p:cNvSpPr>
          <p:nvPr/>
        </p:nvSpPr>
        <p:spPr bwMode="auto">
          <a:xfrm>
            <a:off x="3943350" y="2205038"/>
            <a:ext cx="1852613" cy="1200329"/>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defRPr/>
            </a:pPr>
            <a:r>
              <a:rPr lang="en-US" sz="1800" b="1" spc="-100" dirty="0"/>
              <a:t>KHRISTA SINGKU GU TACHAM KHAMBO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silouet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2766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2787" name="Rectangle 3"/>
          <p:cNvSpPr>
            <a:spLocks noGrp="1" noChangeArrowheads="1"/>
          </p:cNvSpPr>
          <p:nvPr>
            <p:ph type="ctrTitle"/>
          </p:nvPr>
        </p:nvSpPr>
        <p:spPr>
          <a:xfrm>
            <a:off x="-76200" y="457200"/>
            <a:ext cx="9220200" cy="990600"/>
          </a:xfrm>
          <a:effectLst>
            <a:outerShdw blurRad="63500" dist="35921" dir="2700000" algn="ctr" rotWithShape="0">
              <a:schemeClr val="bg2">
                <a:alpha val="75000"/>
              </a:schemeClr>
            </a:outerShdw>
          </a:effectLst>
        </p:spPr>
        <p:txBody>
          <a:bodyPr/>
          <a:lstStyle/>
          <a:p>
            <a:pPr>
              <a:defRPr/>
            </a:pPr>
            <a:r>
              <a:rPr lang="en-US" sz="3200" dirty="0">
                <a:latin typeface="Arial" charset="0"/>
                <a:cs typeface="Arial" charset="0"/>
              </a:rPr>
              <a:t>Din </a:t>
            </a:r>
            <a:r>
              <a:rPr lang="en-US" sz="3200" dirty="0" err="1">
                <a:latin typeface="Arial" charset="0"/>
                <a:cs typeface="Arial" charset="0"/>
              </a:rPr>
              <a:t>maraa</a:t>
            </a:r>
            <a:r>
              <a:rPr lang="en-US" sz="3200" dirty="0">
                <a:latin typeface="Arial" charset="0"/>
                <a:cs typeface="Arial" charset="0"/>
              </a:rPr>
              <a:t> </a:t>
            </a:r>
            <a:r>
              <a:rPr lang="en-US" sz="3200" dirty="0" err="1">
                <a:latin typeface="Arial" charset="0"/>
                <a:cs typeface="Arial" charset="0"/>
              </a:rPr>
              <a:t>padbo</a:t>
            </a:r>
            <a:r>
              <a:rPr lang="en-US" sz="3200" dirty="0">
                <a:latin typeface="Arial" charset="0"/>
                <a:cs typeface="Arial" charset="0"/>
              </a:rPr>
              <a:t> </a:t>
            </a:r>
            <a:r>
              <a:rPr lang="en-US" sz="3200" dirty="0" err="1">
                <a:latin typeface="Arial" charset="0"/>
                <a:cs typeface="Arial" charset="0"/>
              </a:rPr>
              <a:t>gu</a:t>
            </a:r>
            <a:r>
              <a:rPr lang="en-US" sz="3200" dirty="0">
                <a:latin typeface="Arial" charset="0"/>
                <a:cs typeface="Arial" charset="0"/>
              </a:rPr>
              <a:t> wang tang ra bam</a:t>
            </a:r>
          </a:p>
        </p:txBody>
      </p:sp>
      <p:sp>
        <p:nvSpPr>
          <p:cNvPr id="1142788" name="Rectangle 4"/>
          <p:cNvSpPr>
            <a:spLocks noGrp="1" noChangeArrowheads="1"/>
          </p:cNvSpPr>
          <p:nvPr>
            <p:ph type="subTitle" idx="1"/>
          </p:nvPr>
        </p:nvSpPr>
        <p:spPr>
          <a:xfrm>
            <a:off x="533400" y="1676400"/>
            <a:ext cx="8382000" cy="4267200"/>
          </a:xfrm>
          <a:effectLst/>
        </p:spPr>
        <p:txBody>
          <a:bodyPr/>
          <a:lstStyle/>
          <a:p>
            <a:pPr>
              <a:defRPr/>
            </a:pPr>
            <a:r>
              <a:rPr lang="en-US" sz="2400" b="1" dirty="0" err="1">
                <a:effectLst>
                  <a:outerShdw blurRad="196850" dist="25400" dir="2700000" sx="103000" sy="103000" algn="tl" rotWithShape="0">
                    <a:srgbClr val="000000">
                      <a:alpha val="95000"/>
                    </a:srgbClr>
                  </a:outerShdw>
                </a:effectLst>
                <a:latin typeface="Arial" charset="0"/>
                <a:cs typeface="Arial" charset="0"/>
              </a:rPr>
              <a:t>Masanbo</a:t>
            </a:r>
            <a:r>
              <a:rPr lang="en-US" sz="2400" b="1" dirty="0">
                <a:effectLst>
                  <a:outerShdw blurRad="196850" dist="25400" dir="2700000" sx="103000" sy="103000" algn="tl" rotWithShape="0">
                    <a:srgbClr val="000000">
                      <a:alpha val="95000"/>
                    </a:srgbClr>
                  </a:outerShdw>
                </a:effectLst>
                <a:latin typeface="Arial" charset="0"/>
                <a:cs typeface="Arial" charset="0"/>
              </a:rPr>
              <a:t> lad </a:t>
            </a:r>
            <a:r>
              <a:rPr lang="en-US" sz="2400" b="1" dirty="0" err="1">
                <a:effectLst>
                  <a:outerShdw blurRad="196850" dist="25400" dir="2700000" sx="103000" sy="103000" algn="tl" rotWithShape="0">
                    <a:srgbClr val="000000">
                      <a:alpha val="95000"/>
                    </a:srgbClr>
                  </a:outerShdw>
                </a:effectLst>
                <a:latin typeface="Arial" charset="0"/>
                <a:cs typeface="Arial" charset="0"/>
              </a:rPr>
              <a:t>pou</a:t>
            </a:r>
            <a:r>
              <a:rPr lang="en-US" sz="2400" b="1" dirty="0">
                <a:effectLst>
                  <a:outerShdw blurRad="196850" dist="25400" dir="2700000" sx="103000" sy="103000" algn="tl" rotWithShape="0">
                    <a:srgbClr val="000000">
                      <a:alpha val="95000"/>
                    </a:srgbClr>
                  </a:outerShdw>
                </a:effectLst>
                <a:latin typeface="Arial" charset="0"/>
                <a:cs typeface="Arial" charset="0"/>
              </a:rPr>
              <a:t> pad </a:t>
            </a:r>
            <a:r>
              <a:rPr lang="en-US" sz="2400" b="1" dirty="0" err="1">
                <a:effectLst>
                  <a:outerShdw blurRad="196850" dist="25400" dir="2700000" sx="103000" sy="103000" algn="tl" rotWithShape="0">
                    <a:srgbClr val="000000">
                      <a:alpha val="95000"/>
                    </a:srgbClr>
                  </a:outerShdw>
                </a:effectLst>
                <a:latin typeface="Arial" charset="0"/>
                <a:cs typeface="Arial" charset="0"/>
              </a:rPr>
              <a:t>bo</a:t>
            </a:r>
            <a:endParaRPr lang="en-US" sz="2400" b="1" dirty="0">
              <a:effectLst>
                <a:outerShdw blurRad="196850" dist="25400" dir="2700000" sx="103000" sy="103000" algn="tl" rotWithShape="0">
                  <a:srgbClr val="000000">
                    <a:alpha val="95000"/>
                  </a:srgbClr>
                </a:outerShdw>
              </a:effectLst>
              <a:latin typeface="Arial" charset="0"/>
              <a:cs typeface="Arial" charset="0"/>
            </a:endParaRPr>
          </a:p>
          <a:p>
            <a:pPr>
              <a:defRPr/>
            </a:pPr>
            <a:r>
              <a:rPr lang="en-US" sz="2400" b="1" dirty="0" err="1">
                <a:effectLst>
                  <a:outerShdw blurRad="196850" dist="25400" dir="2700000" sx="103000" sy="103000" algn="tl" rotWithShape="0">
                    <a:srgbClr val="000000">
                      <a:alpha val="95000"/>
                    </a:srgbClr>
                  </a:outerShdw>
                </a:effectLst>
                <a:latin typeface="Arial" charset="0"/>
                <a:cs typeface="Arial" charset="0"/>
              </a:rPr>
              <a:t>Chamai</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niu</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lunibo</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dou</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khai</a:t>
            </a:r>
            <a:endParaRPr lang="en-US" sz="2400" b="1" dirty="0">
              <a:effectLst>
                <a:outerShdw blurRad="196850" dist="25400" dir="2700000" sx="103000" sy="103000" algn="tl" rotWithShape="0">
                  <a:srgbClr val="000000">
                    <a:alpha val="95000"/>
                  </a:srgbClr>
                </a:outerShdw>
              </a:effectLst>
              <a:latin typeface="Arial" charset="0"/>
              <a:cs typeface="Arial" charset="0"/>
            </a:endParaRPr>
          </a:p>
          <a:p>
            <a:pPr>
              <a:defRPr/>
            </a:pPr>
            <a:r>
              <a:rPr lang="en-US" sz="2400" b="1" dirty="0" err="1">
                <a:effectLst>
                  <a:outerShdw blurRad="196850" dist="25400" dir="2700000" sx="103000" sy="103000" algn="tl" rotWithShape="0">
                    <a:srgbClr val="000000">
                      <a:alpha val="95000"/>
                    </a:srgbClr>
                  </a:outerShdw>
                </a:effectLst>
                <a:latin typeface="Arial" charset="0"/>
                <a:cs typeface="Arial" charset="0"/>
              </a:rPr>
              <a:t>Tingwang</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chunning</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silen</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khai</a:t>
            </a:r>
            <a:endParaRPr lang="en-US" sz="2400" b="1" dirty="0">
              <a:effectLst>
                <a:outerShdw blurRad="196850" dist="25400" dir="2700000" sx="103000" sy="103000" algn="tl" rotWithShape="0">
                  <a:srgbClr val="000000">
                    <a:alpha val="95000"/>
                  </a:srgbClr>
                </a:outerShdw>
              </a:effectLst>
              <a:latin typeface="Arial" charset="0"/>
              <a:cs typeface="Arial" charset="0"/>
            </a:endParaRPr>
          </a:p>
          <a:p>
            <a:pPr>
              <a:defRPr/>
            </a:pPr>
            <a:r>
              <a:rPr lang="en-US" sz="2400" b="1" dirty="0" err="1">
                <a:effectLst>
                  <a:outerShdw blurRad="196850" dist="25400" dir="2700000" sx="103000" sy="103000" algn="tl" rotWithShape="0">
                    <a:srgbClr val="000000">
                      <a:alpha val="95000"/>
                    </a:srgbClr>
                  </a:outerShdw>
                </a:effectLst>
                <a:latin typeface="Arial" charset="0"/>
                <a:cs typeface="Arial" charset="0"/>
              </a:rPr>
              <a:t>Kachukhai</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malumtu</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Kadinpiubo</a:t>
            </a:r>
            <a:r>
              <a:rPr lang="en-US" sz="2400" b="1" dirty="0">
                <a:effectLst>
                  <a:outerShdw blurRad="196850" dist="25400" dir="2700000" sx="103000" sy="103000" algn="tl" rotWithShape="0">
                    <a:srgbClr val="000000">
                      <a:alpha val="95000"/>
                    </a:srgbClr>
                  </a:outerShdw>
                </a:effectLst>
                <a:latin typeface="Arial" charset="0"/>
                <a:cs typeface="Arial" charset="0"/>
              </a:rPr>
              <a:t>, &amp; </a:t>
            </a:r>
            <a:r>
              <a:rPr lang="en-US" sz="2400" b="1" dirty="0" err="1">
                <a:effectLst>
                  <a:outerShdw blurRad="196850" dist="25400" dir="2700000" sx="103000" sy="103000" algn="tl" rotWithShape="0">
                    <a:srgbClr val="000000">
                      <a:alpha val="95000"/>
                    </a:srgbClr>
                  </a:outerShdw>
                </a:effectLst>
                <a:latin typeface="Arial" charset="0"/>
                <a:cs typeface="Arial" charset="0"/>
              </a:rPr>
              <a:t>Muikhangbo</a:t>
            </a:r>
            <a:endParaRPr lang="en-US" sz="2400" b="1" dirty="0">
              <a:effectLst>
                <a:outerShdw blurRad="196850" dist="25400" dir="2700000" sx="103000" sy="103000" algn="tl" rotWithShape="0">
                  <a:srgbClr val="000000">
                    <a:alpha val="95000"/>
                  </a:srgbClr>
                </a:outerShdw>
              </a:effectLst>
              <a:latin typeface="Arial" charset="0"/>
              <a:cs typeface="Arial" charset="0"/>
            </a:endParaRPr>
          </a:p>
          <a:p>
            <a:pPr>
              <a:defRPr/>
            </a:pPr>
            <a:r>
              <a:rPr lang="en-US" sz="2400" b="1" dirty="0" err="1">
                <a:effectLst>
                  <a:outerShdw blurRad="196850" dist="25400" dir="2700000" sx="103000" sy="103000" algn="tl" rotWithShape="0">
                    <a:srgbClr val="000000">
                      <a:alpha val="95000"/>
                    </a:srgbClr>
                  </a:outerShdw>
                </a:effectLst>
                <a:latin typeface="Arial" charset="0"/>
                <a:cs typeface="Arial" charset="0"/>
              </a:rPr>
              <a:t>Katikhai</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agu</a:t>
            </a:r>
            <a:r>
              <a:rPr lang="en-US" sz="2400" b="1" dirty="0">
                <a:effectLst>
                  <a:outerShdw blurRad="196850" dist="25400" dir="2700000" sx="103000" sy="103000" algn="tl" rotWithShape="0">
                    <a:srgbClr val="000000">
                      <a:alpha val="95000"/>
                    </a:srgbClr>
                  </a:outerShdw>
                </a:effectLst>
                <a:latin typeface="Arial" charset="0"/>
                <a:cs typeface="Arial" charset="0"/>
              </a:rPr>
              <a:t> malum lam </a:t>
            </a:r>
            <a:r>
              <a:rPr lang="en-US" sz="2400" b="1" dirty="0" err="1">
                <a:effectLst>
                  <a:outerShdw blurRad="196850" dist="25400" dir="2700000" sx="103000" sy="103000" algn="tl" rotWithShape="0">
                    <a:srgbClr val="000000">
                      <a:alpha val="95000"/>
                    </a:srgbClr>
                  </a:outerShdw>
                </a:effectLst>
                <a:latin typeface="Arial" charset="0"/>
                <a:cs typeface="Arial" charset="0"/>
              </a:rPr>
              <a:t>maksai</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Tingwang</a:t>
            </a:r>
            <a:r>
              <a:rPr lang="en-US" sz="2400" b="1" dirty="0">
                <a:effectLst>
                  <a:outerShdw blurRad="196850" dist="25400" dir="2700000" sx="103000" sy="103000" algn="tl" rotWithShape="0">
                    <a:srgbClr val="000000">
                      <a:alpha val="95000"/>
                    </a:srgbClr>
                  </a:outerShdw>
                </a:effectLst>
                <a:latin typeface="Arial" charset="0"/>
                <a:cs typeface="Arial" charset="0"/>
              </a:rPr>
              <a:t> lam </a:t>
            </a:r>
            <a:r>
              <a:rPr lang="en-US" sz="2400" b="1" dirty="0" err="1">
                <a:effectLst>
                  <a:outerShdw blurRad="196850" dist="25400" dir="2700000" sx="103000" sy="103000" algn="tl" rotWithShape="0">
                    <a:srgbClr val="000000">
                      <a:alpha val="95000"/>
                    </a:srgbClr>
                  </a:outerShdw>
                </a:effectLst>
                <a:latin typeface="Arial" charset="0"/>
                <a:cs typeface="Arial" charset="0"/>
              </a:rPr>
              <a:t>ga</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katibo</a:t>
            </a:r>
            <a:endParaRPr lang="en-US" sz="2400" b="1" dirty="0">
              <a:effectLst>
                <a:outerShdw blurRad="196850" dist="25400" dir="2700000" sx="103000" sy="103000" algn="tl" rotWithShape="0">
                  <a:srgbClr val="000000">
                    <a:alpha val="95000"/>
                  </a:srgbClr>
                </a:outerShdw>
              </a:effectLst>
              <a:latin typeface="Arial" charset="0"/>
              <a:cs typeface="Arial" charset="0"/>
            </a:endParaRPr>
          </a:p>
          <a:p>
            <a:pPr>
              <a:buFont typeface="Wingdings" charset="0"/>
              <a:buNone/>
              <a:defRPr/>
            </a:pPr>
            <a:r>
              <a:rPr lang="en-US" sz="2400" b="1" dirty="0" err="1">
                <a:effectLst>
                  <a:outerShdw blurRad="196850" dist="25400" dir="2700000" sx="103000" sy="103000" algn="tl" rotWithShape="0">
                    <a:srgbClr val="000000">
                      <a:alpha val="95000"/>
                    </a:srgbClr>
                  </a:outerShdw>
                </a:effectLst>
                <a:latin typeface="Arial" charset="0"/>
                <a:cs typeface="Arial" charset="0"/>
              </a:rPr>
              <a:t>Kahumbo</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Tingwang</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tu</a:t>
            </a:r>
            <a:r>
              <a:rPr lang="en-US" sz="2400" b="1" dirty="0">
                <a:effectLst>
                  <a:outerShdw blurRad="196850" dist="25400" dir="2700000" sx="103000" sy="103000" algn="tl" rotWithShape="0">
                    <a:srgbClr val="000000">
                      <a:alpha val="95000"/>
                    </a:srgbClr>
                  </a:outerShdw>
                </a:effectLst>
                <a:latin typeface="Arial" charset="0"/>
                <a:cs typeface="Arial" charset="0"/>
              </a:rPr>
              <a:t> &amp; </a:t>
            </a:r>
            <a:r>
              <a:rPr lang="en-US" sz="2400" b="1" dirty="0" err="1">
                <a:effectLst>
                  <a:outerShdw blurRad="196850" dist="25400" dir="2700000" sx="103000" sy="103000" algn="tl" rotWithShape="0">
                    <a:srgbClr val="000000">
                      <a:alpha val="95000"/>
                    </a:srgbClr>
                  </a:outerShdw>
                </a:effectLst>
                <a:latin typeface="Arial" charset="0"/>
                <a:cs typeface="Arial" charset="0"/>
              </a:rPr>
              <a:t>Pajan</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tu</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kam</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maku</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khaibo</a:t>
            </a:r>
            <a:endParaRPr lang="en-US" sz="2400" b="1" dirty="0">
              <a:effectLst>
                <a:outerShdw blurRad="196850" dist="25400" dir="2700000" sx="103000" sy="103000" algn="tl" rotWithShape="0">
                  <a:srgbClr val="000000">
                    <a:alpha val="95000"/>
                  </a:srgbClr>
                </a:outerShdw>
              </a:effectLst>
              <a:latin typeface="Arial" charset="0"/>
              <a:cs typeface="Arial" charset="0"/>
            </a:endParaRPr>
          </a:p>
          <a:p>
            <a:pPr>
              <a:buFont typeface="Wingdings" charset="0"/>
              <a:buNone/>
              <a:defRPr/>
            </a:pPr>
            <a:r>
              <a:rPr lang="en-US" sz="2400" b="1" dirty="0" err="1">
                <a:effectLst>
                  <a:outerShdw blurRad="196850" dist="25400" dir="2700000" sx="103000" sy="103000" algn="tl" rotWithShape="0">
                    <a:srgbClr val="000000">
                      <a:alpha val="95000"/>
                    </a:srgbClr>
                  </a:outerShdw>
                </a:effectLst>
                <a:latin typeface="Arial" charset="0"/>
                <a:cs typeface="Arial" charset="0"/>
              </a:rPr>
              <a:t>Nuan</a:t>
            </a:r>
            <a:r>
              <a:rPr lang="en-US" sz="2400" b="1" dirty="0">
                <a:effectLst>
                  <a:outerShdw blurRad="196850" dist="25400" dir="2700000" sx="103000" sy="103000" algn="tl" rotWithShape="0">
                    <a:srgbClr val="000000">
                      <a:alpha val="95000"/>
                    </a:srgbClr>
                  </a:outerShdw>
                </a:effectLst>
                <a:latin typeface="Arial" charset="0"/>
                <a:cs typeface="Arial" charset="0"/>
              </a:rPr>
              <a:t> se </a:t>
            </a:r>
            <a:r>
              <a:rPr lang="en-US" sz="2400" b="1" dirty="0" err="1">
                <a:effectLst>
                  <a:outerShdw blurRad="196850" dist="25400" dir="2700000" sx="103000" sy="103000" algn="tl" rotWithShape="0">
                    <a:srgbClr val="000000">
                      <a:alpha val="95000"/>
                    </a:srgbClr>
                  </a:outerShdw>
                </a:effectLst>
                <a:latin typeface="Arial" charset="0"/>
                <a:cs typeface="Arial" charset="0"/>
              </a:rPr>
              <a:t>sikhaibo</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khatdi</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lungsa</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khaisan</a:t>
            </a:r>
            <a:r>
              <a:rPr lang="en-US" sz="2400" b="1" dirty="0">
                <a:effectLst>
                  <a:outerShdw blurRad="196850" dist="25400" dir="2700000" sx="103000" sy="103000" algn="tl" rotWithShape="0">
                    <a:srgbClr val="000000">
                      <a:alpha val="95000"/>
                    </a:srgbClr>
                  </a:outerShdw>
                </a:effectLst>
                <a:latin typeface="Arial" charset="0"/>
                <a:cs typeface="Arial" charset="0"/>
              </a:rPr>
              <a:t> </a:t>
            </a:r>
            <a:r>
              <a:rPr lang="en-US" sz="2400" b="1" dirty="0" err="1">
                <a:effectLst>
                  <a:outerShdw blurRad="196850" dist="25400" dir="2700000" sx="103000" sy="103000" algn="tl" rotWithShape="0">
                    <a:srgbClr val="000000">
                      <a:alpha val="95000"/>
                    </a:srgbClr>
                  </a:outerShdw>
                </a:effectLst>
                <a:latin typeface="Arial" charset="0"/>
                <a:cs typeface="Arial" charset="0"/>
              </a:rPr>
              <a:t>khangbo</a:t>
            </a:r>
            <a:endParaRPr lang="en-US" sz="2400" b="1" dirty="0">
              <a:effectLst>
                <a:outerShdw blurRad="196850" dist="25400" dir="2700000" sx="103000" sy="103000" algn="tl" rotWithShape="0">
                  <a:srgbClr val="000000">
                    <a:alpha val="95000"/>
                  </a:srgbClr>
                </a:outerShdw>
              </a:effectLst>
              <a:latin typeface="Arial" charset="0"/>
              <a:cs typeface="Arial" charset="0"/>
            </a:endParaRPr>
          </a:p>
        </p:txBody>
      </p:sp>
      <p:sp>
        <p:nvSpPr>
          <p:cNvPr id="1142789" name="Rectangle 5"/>
          <p:cNvSpPr>
            <a:spLocks noChangeArrowheads="1"/>
          </p:cNvSpPr>
          <p:nvPr/>
        </p:nvSpPr>
        <p:spPr bwMode="auto">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solidFill>
                  <a:schemeClr val="bg2"/>
                </a:solidFill>
                <a:cs typeface="Arial" charset="0"/>
              </a:rPr>
              <a:t>3</a:t>
            </a:r>
            <a:endParaRPr lang="en-US">
              <a:solidFill>
                <a:schemeClr val="bg2"/>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42788">
                                            <p:txEl>
                                              <p:pRg st="0" end="0"/>
                                            </p:txEl>
                                          </p:spTgt>
                                        </p:tgtEl>
                                        <p:attrNameLst>
                                          <p:attrName>style.visibility</p:attrName>
                                        </p:attrNameLst>
                                      </p:cBhvr>
                                      <p:to>
                                        <p:strVal val="visible"/>
                                      </p:to>
                                    </p:set>
                                    <p:animEffect transition="in" filter="fade">
                                      <p:cBhvr>
                                        <p:cTn id="7" dur="1000"/>
                                        <p:tgtEl>
                                          <p:spTgt spid="1142788">
                                            <p:txEl>
                                              <p:pRg st="0" end="0"/>
                                            </p:txEl>
                                          </p:spTgt>
                                        </p:tgtEl>
                                      </p:cBhvr>
                                    </p:animEffect>
                                    <p:anim calcmode="lin" valueType="num">
                                      <p:cBhvr>
                                        <p:cTn id="8" dur="1000" fill="hold"/>
                                        <p:tgtEl>
                                          <p:spTgt spid="114278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4278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4278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42788">
                                            <p:txEl>
                                              <p:pRg st="1" end="1"/>
                                            </p:txEl>
                                          </p:spTgt>
                                        </p:tgtEl>
                                        <p:attrNameLst>
                                          <p:attrName>style.visibility</p:attrName>
                                        </p:attrNameLst>
                                      </p:cBhvr>
                                      <p:to>
                                        <p:strVal val="visible"/>
                                      </p:to>
                                    </p:set>
                                    <p:animEffect transition="in" filter="fade">
                                      <p:cBhvr>
                                        <p:cTn id="15" dur="1000"/>
                                        <p:tgtEl>
                                          <p:spTgt spid="1142788">
                                            <p:txEl>
                                              <p:pRg st="1" end="1"/>
                                            </p:txEl>
                                          </p:spTgt>
                                        </p:tgtEl>
                                      </p:cBhvr>
                                    </p:animEffect>
                                    <p:anim calcmode="lin" valueType="num">
                                      <p:cBhvr>
                                        <p:cTn id="16" dur="1000" fill="hold"/>
                                        <p:tgtEl>
                                          <p:spTgt spid="1142788">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42788">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42788">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42788">
                                            <p:txEl>
                                              <p:pRg st="2" end="2"/>
                                            </p:txEl>
                                          </p:spTgt>
                                        </p:tgtEl>
                                        <p:attrNameLst>
                                          <p:attrName>style.visibility</p:attrName>
                                        </p:attrNameLst>
                                      </p:cBhvr>
                                      <p:to>
                                        <p:strVal val="visible"/>
                                      </p:to>
                                    </p:set>
                                    <p:animEffect transition="in" filter="fade">
                                      <p:cBhvr>
                                        <p:cTn id="23" dur="1000"/>
                                        <p:tgtEl>
                                          <p:spTgt spid="1142788">
                                            <p:txEl>
                                              <p:pRg st="2" end="2"/>
                                            </p:txEl>
                                          </p:spTgt>
                                        </p:tgtEl>
                                      </p:cBhvr>
                                    </p:animEffect>
                                    <p:anim calcmode="lin" valueType="num">
                                      <p:cBhvr>
                                        <p:cTn id="24" dur="1000" fill="hold"/>
                                        <p:tgtEl>
                                          <p:spTgt spid="1142788">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42788">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4278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42788">
                                            <p:txEl>
                                              <p:pRg st="3" end="3"/>
                                            </p:txEl>
                                          </p:spTgt>
                                        </p:tgtEl>
                                        <p:attrNameLst>
                                          <p:attrName>style.visibility</p:attrName>
                                        </p:attrNameLst>
                                      </p:cBhvr>
                                      <p:to>
                                        <p:strVal val="visible"/>
                                      </p:to>
                                    </p:set>
                                    <p:animEffect transition="in" filter="fade">
                                      <p:cBhvr>
                                        <p:cTn id="31" dur="1000"/>
                                        <p:tgtEl>
                                          <p:spTgt spid="1142788">
                                            <p:txEl>
                                              <p:pRg st="3" end="3"/>
                                            </p:txEl>
                                          </p:spTgt>
                                        </p:tgtEl>
                                      </p:cBhvr>
                                    </p:animEffect>
                                    <p:anim calcmode="lin" valueType="num">
                                      <p:cBhvr>
                                        <p:cTn id="32" dur="1000" fill="hold"/>
                                        <p:tgtEl>
                                          <p:spTgt spid="1142788">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42788">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42788">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142788">
                                            <p:txEl>
                                              <p:pRg st="4" end="4"/>
                                            </p:txEl>
                                          </p:spTgt>
                                        </p:tgtEl>
                                        <p:attrNameLst>
                                          <p:attrName>style.visibility</p:attrName>
                                        </p:attrNameLst>
                                      </p:cBhvr>
                                      <p:to>
                                        <p:strVal val="visible"/>
                                      </p:to>
                                    </p:set>
                                    <p:animEffect transition="in" filter="fade">
                                      <p:cBhvr>
                                        <p:cTn id="39" dur="1000"/>
                                        <p:tgtEl>
                                          <p:spTgt spid="1142788">
                                            <p:txEl>
                                              <p:pRg st="4" end="4"/>
                                            </p:txEl>
                                          </p:spTgt>
                                        </p:tgtEl>
                                      </p:cBhvr>
                                    </p:animEffect>
                                    <p:anim calcmode="lin" valueType="num">
                                      <p:cBhvr>
                                        <p:cTn id="40" dur="1000" fill="hold"/>
                                        <p:tgtEl>
                                          <p:spTgt spid="1142788">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142788">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14278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142788">
                                            <p:txEl>
                                              <p:pRg st="5" end="5"/>
                                            </p:txEl>
                                          </p:spTgt>
                                        </p:tgtEl>
                                        <p:attrNameLst>
                                          <p:attrName>style.visibility</p:attrName>
                                        </p:attrNameLst>
                                      </p:cBhvr>
                                      <p:to>
                                        <p:strVal val="visible"/>
                                      </p:to>
                                    </p:set>
                                    <p:animEffect transition="in" filter="fade">
                                      <p:cBhvr>
                                        <p:cTn id="47" dur="1000"/>
                                        <p:tgtEl>
                                          <p:spTgt spid="1142788">
                                            <p:txEl>
                                              <p:pRg st="5" end="5"/>
                                            </p:txEl>
                                          </p:spTgt>
                                        </p:tgtEl>
                                      </p:cBhvr>
                                    </p:animEffect>
                                    <p:anim calcmode="lin" valueType="num">
                                      <p:cBhvr>
                                        <p:cTn id="48" dur="1000" fill="hold"/>
                                        <p:tgtEl>
                                          <p:spTgt spid="1142788">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142788">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142788">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142788">
                                            <p:txEl>
                                              <p:pRg st="6" end="6"/>
                                            </p:txEl>
                                          </p:spTgt>
                                        </p:tgtEl>
                                        <p:attrNameLst>
                                          <p:attrName>style.visibility</p:attrName>
                                        </p:attrNameLst>
                                      </p:cBhvr>
                                      <p:to>
                                        <p:strVal val="visible"/>
                                      </p:to>
                                    </p:set>
                                    <p:animEffect transition="in" filter="fade">
                                      <p:cBhvr>
                                        <p:cTn id="55" dur="1000"/>
                                        <p:tgtEl>
                                          <p:spTgt spid="1142788">
                                            <p:txEl>
                                              <p:pRg st="6" end="6"/>
                                            </p:txEl>
                                          </p:spTgt>
                                        </p:tgtEl>
                                      </p:cBhvr>
                                    </p:animEffect>
                                    <p:anim calcmode="lin" valueType="num">
                                      <p:cBhvr>
                                        <p:cTn id="56" dur="1000" fill="hold"/>
                                        <p:tgtEl>
                                          <p:spTgt spid="1142788">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142788">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142788">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78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685800" y="752475"/>
            <a:ext cx="7772400" cy="857250"/>
          </a:xfrm>
        </p:spPr>
        <p:txBody>
          <a:bodyPr/>
          <a:lstStyle/>
          <a:p>
            <a:pPr>
              <a:defRPr/>
            </a:pPr>
            <a:r>
              <a:rPr lang="en-US" sz="3200" dirty="0">
                <a:latin typeface="Arial" charset="0"/>
                <a:cs typeface="Arial" charset="0"/>
              </a:rPr>
              <a:t>Kam </a:t>
            </a:r>
            <a:r>
              <a:rPr lang="en-US" sz="3200" dirty="0" err="1">
                <a:latin typeface="Arial" charset="0"/>
                <a:cs typeface="Arial" charset="0"/>
              </a:rPr>
              <a:t>kungbo</a:t>
            </a:r>
            <a:r>
              <a:rPr lang="en-US" sz="3200" dirty="0">
                <a:latin typeface="Arial" charset="0"/>
                <a:cs typeface="Arial" charset="0"/>
              </a:rPr>
              <a:t> Din </a:t>
            </a:r>
            <a:r>
              <a:rPr lang="en-US" sz="3200" dirty="0" err="1">
                <a:latin typeface="Arial" charset="0"/>
                <a:cs typeface="Arial" charset="0"/>
              </a:rPr>
              <a:t>maraa</a:t>
            </a:r>
            <a:r>
              <a:rPr lang="en-US" sz="3200" dirty="0">
                <a:latin typeface="Arial" charset="0"/>
                <a:cs typeface="Arial" charset="0"/>
              </a:rPr>
              <a:t> </a:t>
            </a:r>
            <a:r>
              <a:rPr lang="en-US" sz="3200" dirty="0" err="1">
                <a:latin typeface="Arial" charset="0"/>
                <a:cs typeface="Arial" charset="0"/>
              </a:rPr>
              <a:t>padbo</a:t>
            </a:r>
            <a:r>
              <a:rPr lang="en-US" sz="3200" dirty="0">
                <a:latin typeface="Arial" charset="0"/>
                <a:cs typeface="Arial" charset="0"/>
              </a:rPr>
              <a:t> lam</a:t>
            </a:r>
          </a:p>
        </p:txBody>
      </p:sp>
      <p:sp>
        <p:nvSpPr>
          <p:cNvPr id="1134595" name="Rectangle 3"/>
          <p:cNvSpPr>
            <a:spLocks noGrp="1" noChangeArrowheads="1"/>
          </p:cNvSpPr>
          <p:nvPr>
            <p:ph type="body" idx="1"/>
          </p:nvPr>
        </p:nvSpPr>
        <p:spPr>
          <a:xfrm>
            <a:off x="609600" y="1828800"/>
            <a:ext cx="8077200" cy="4267200"/>
          </a:xfrm>
          <a:effectLst/>
        </p:spPr>
        <p:txBody>
          <a:bodyPr/>
          <a:lstStyle/>
          <a:p>
            <a:pPr>
              <a:defRPr/>
            </a:pPr>
            <a:r>
              <a:rPr lang="en-US" sz="3600" dirty="0" err="1">
                <a:effectLst>
                  <a:outerShdw blurRad="196850" dist="25400" dir="2700000" sx="103000" sy="103000" algn="tl" rotWithShape="0">
                    <a:srgbClr val="000000">
                      <a:alpha val="95000"/>
                    </a:srgbClr>
                  </a:outerShdw>
                </a:effectLst>
                <a:latin typeface="Arial" charset="0"/>
                <a:cs typeface="Arial" charset="0"/>
              </a:rPr>
              <a:t>Ariak</a:t>
            </a:r>
            <a:r>
              <a:rPr lang="en-US" sz="3600" dirty="0">
                <a:effectLst>
                  <a:outerShdw blurRad="196850" dist="25400" dir="2700000" sx="103000" sy="103000" algn="tl" rotWithShape="0">
                    <a:srgbClr val="000000">
                      <a:alpha val="95000"/>
                    </a:srgbClr>
                  </a:outerShdw>
                </a:effectLst>
                <a:latin typeface="Arial" charset="0"/>
                <a:cs typeface="Arial" charset="0"/>
              </a:rPr>
              <a:t> kin </a:t>
            </a:r>
            <a:r>
              <a:rPr lang="en-US" sz="3600" dirty="0" err="1">
                <a:effectLst>
                  <a:outerShdw blurRad="196850" dist="25400" dir="2700000" sx="103000" sy="103000" algn="tl" rotWithShape="0">
                    <a:srgbClr val="000000">
                      <a:alpha val="95000"/>
                    </a:srgbClr>
                  </a:outerShdw>
                </a:effectLst>
                <a:latin typeface="Arial" charset="0"/>
                <a:cs typeface="Arial" charset="0"/>
              </a:rPr>
              <a:t>diang</a:t>
            </a:r>
            <a:r>
              <a:rPr lang="en-US" sz="3600" dirty="0">
                <a:effectLst>
                  <a:outerShdw blurRad="196850" dist="25400" dir="2700000" sx="103000" sy="103000" algn="tl" rotWithShape="0">
                    <a:srgbClr val="000000">
                      <a:alpha val="95000"/>
                    </a:srgbClr>
                  </a:outerShdw>
                </a:effectLst>
                <a:latin typeface="Arial" charset="0"/>
                <a:cs typeface="Arial" charset="0"/>
              </a:rPr>
              <a:t> ra </a:t>
            </a:r>
          </a:p>
          <a:p>
            <a:pPr>
              <a:defRPr/>
            </a:pPr>
            <a:r>
              <a:rPr lang="en-US" sz="3600" dirty="0" err="1">
                <a:effectLst>
                  <a:outerShdw blurRad="196850" dist="25400" dir="2700000" sx="103000" sy="103000" algn="tl" rotWithShape="0">
                    <a:srgbClr val="000000">
                      <a:alpha val="95000"/>
                    </a:srgbClr>
                  </a:outerShdw>
                </a:effectLst>
                <a:latin typeface="Arial" charset="0"/>
                <a:cs typeface="Arial" charset="0"/>
              </a:rPr>
              <a:t>Dinchali</a:t>
            </a:r>
            <a:r>
              <a:rPr lang="en-US" sz="3600" dirty="0">
                <a:effectLst>
                  <a:outerShdw blurRad="196850" dist="25400" dir="2700000" sx="103000" sy="103000" algn="tl" rotWithShape="0">
                    <a:srgbClr val="000000">
                      <a:alpha val="95000"/>
                    </a:srgbClr>
                  </a:outerShdw>
                </a:effectLst>
                <a:latin typeface="Arial" charset="0"/>
                <a:cs typeface="Arial" charset="0"/>
              </a:rPr>
              <a:t> </a:t>
            </a:r>
            <a:r>
              <a:rPr lang="en-US" sz="3600" dirty="0" err="1">
                <a:effectLst>
                  <a:outerShdw blurRad="196850" dist="25400" dir="2700000" sx="103000" sy="103000" algn="tl" rotWithShape="0">
                    <a:srgbClr val="000000">
                      <a:alpha val="95000"/>
                    </a:srgbClr>
                  </a:outerShdw>
                </a:effectLst>
                <a:latin typeface="Arial" charset="0"/>
                <a:cs typeface="Arial" charset="0"/>
              </a:rPr>
              <a:t>mui</a:t>
            </a:r>
            <a:r>
              <a:rPr lang="en-US" sz="3600" dirty="0">
                <a:effectLst>
                  <a:outerShdw blurRad="196850" dist="25400" dir="2700000" sx="103000" sy="103000" algn="tl" rotWithShape="0">
                    <a:srgbClr val="000000">
                      <a:alpha val="95000"/>
                    </a:srgbClr>
                  </a:outerShdw>
                </a:effectLst>
                <a:latin typeface="Arial" charset="0"/>
                <a:cs typeface="Arial" charset="0"/>
              </a:rPr>
              <a:t> </a:t>
            </a:r>
            <a:r>
              <a:rPr lang="en-US" sz="3600" dirty="0" err="1">
                <a:effectLst>
                  <a:outerShdw blurRad="196850" dist="25400" dir="2700000" sx="103000" sy="103000" algn="tl" rotWithShape="0">
                    <a:srgbClr val="000000">
                      <a:alpha val="95000"/>
                    </a:srgbClr>
                  </a:outerShdw>
                </a:effectLst>
                <a:latin typeface="Arial" charset="0"/>
                <a:cs typeface="Arial" charset="0"/>
              </a:rPr>
              <a:t>bo</a:t>
            </a:r>
            <a:r>
              <a:rPr lang="en-US" sz="3600" dirty="0">
                <a:effectLst>
                  <a:outerShdw blurRad="196850" dist="25400" dir="2700000" sx="103000" sy="103000" algn="tl" rotWithShape="0">
                    <a:srgbClr val="000000">
                      <a:alpha val="95000"/>
                    </a:srgbClr>
                  </a:outerShdw>
                </a:effectLst>
                <a:latin typeface="Arial" charset="0"/>
                <a:cs typeface="Arial" charset="0"/>
              </a:rPr>
              <a:t> jai </a:t>
            </a:r>
            <a:r>
              <a:rPr lang="en-US" sz="3600" dirty="0" err="1">
                <a:effectLst>
                  <a:outerShdw blurRad="196850" dist="25400" dir="2700000" sx="103000" sy="103000" algn="tl" rotWithShape="0">
                    <a:srgbClr val="000000">
                      <a:alpha val="95000"/>
                    </a:srgbClr>
                  </a:outerShdw>
                </a:effectLst>
                <a:latin typeface="Arial" charset="0"/>
                <a:cs typeface="Arial" charset="0"/>
              </a:rPr>
              <a:t>kam</a:t>
            </a:r>
            <a:r>
              <a:rPr lang="en-US" sz="3600" dirty="0">
                <a:effectLst>
                  <a:outerShdw blurRad="196850" dist="25400" dir="2700000" sx="103000" sy="103000" algn="tl" rotWithShape="0">
                    <a:srgbClr val="000000">
                      <a:alpha val="95000"/>
                    </a:srgbClr>
                  </a:outerShdw>
                </a:effectLst>
                <a:latin typeface="Arial" charset="0"/>
                <a:cs typeface="Arial" charset="0"/>
              </a:rPr>
              <a:t> ra</a:t>
            </a:r>
          </a:p>
        </p:txBody>
      </p:sp>
      <p:sp>
        <p:nvSpPr>
          <p:cNvPr id="1134596" name="Rectangle 4"/>
          <p:cNvSpPr>
            <a:spLocks noChangeArrowheads="1"/>
          </p:cNvSpPr>
          <p:nvPr/>
        </p:nvSpPr>
        <p:spPr bwMode="auto">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a:latin typeface="Arial"/>
                <a:ea typeface="ＭＳ Ｐゴシック" charset="-128"/>
                <a:cs typeface="Arial"/>
              </a:rPr>
              <a:t>4</a:t>
            </a:r>
          </a:p>
        </p:txBody>
      </p:sp>
      <p:pic>
        <p:nvPicPr>
          <p:cNvPr id="106500" name="Picture 5" descr="pulpi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0150" y="1905000"/>
            <a:ext cx="151765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34595">
                                            <p:txEl>
                                              <p:pRg st="0" end="0"/>
                                            </p:txEl>
                                          </p:spTgt>
                                        </p:tgtEl>
                                        <p:attrNameLst>
                                          <p:attrName>style.visibility</p:attrName>
                                        </p:attrNameLst>
                                      </p:cBhvr>
                                      <p:to>
                                        <p:strVal val="visible"/>
                                      </p:to>
                                    </p:set>
                                    <p:anim calcmode="lin" valueType="num">
                                      <p:cBhvr>
                                        <p:cTn id="7" dur="500" fill="hold"/>
                                        <p:tgtEl>
                                          <p:spTgt spid="11345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3459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34595">
                                            <p:txEl>
                                              <p:pRg st="1" end="1"/>
                                            </p:txEl>
                                          </p:spTgt>
                                        </p:tgtEl>
                                        <p:attrNameLst>
                                          <p:attrName>style.visibility</p:attrName>
                                        </p:attrNameLst>
                                      </p:cBhvr>
                                      <p:to>
                                        <p:strVal val="visible"/>
                                      </p:to>
                                    </p:set>
                                    <p:anim calcmode="lin" valueType="num">
                                      <p:cBhvr>
                                        <p:cTn id="13" dur="500" fill="hold"/>
                                        <p:tgtEl>
                                          <p:spTgt spid="113459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3459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2E7D653-F6DF-2146-AB71-915A4C1625A7}"/>
              </a:ext>
            </a:extLst>
          </p:cNvPr>
          <p:cNvGrpSpPr/>
          <p:nvPr/>
        </p:nvGrpSpPr>
        <p:grpSpPr>
          <a:xfrm>
            <a:off x="900113" y="26988"/>
            <a:ext cx="7027862" cy="6861175"/>
            <a:chOff x="900113" y="26988"/>
            <a:chExt cx="7027862" cy="6861175"/>
          </a:xfrm>
        </p:grpSpPr>
        <p:grpSp>
          <p:nvGrpSpPr>
            <p:cNvPr id="108546" name="Group 1"/>
            <p:cNvGrpSpPr>
              <a:grpSpLocks/>
            </p:cNvGrpSpPr>
            <p:nvPr/>
          </p:nvGrpSpPr>
          <p:grpSpPr bwMode="auto">
            <a:xfrm>
              <a:off x="900113" y="26988"/>
              <a:ext cx="7027862" cy="6861175"/>
              <a:chOff x="973138" y="-3175"/>
              <a:chExt cx="7027862" cy="6861175"/>
            </a:xfrm>
          </p:grpSpPr>
          <p:pic>
            <p:nvPicPr>
              <p:cNvPr id="108549" name="Picture 3" descr="SermonCartoons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3138" y="-3175"/>
                <a:ext cx="7027862" cy="686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550" name="Rectangle 1"/>
              <p:cNvSpPr>
                <a:spLocks noChangeArrowheads="1"/>
              </p:cNvSpPr>
              <p:nvPr/>
            </p:nvSpPr>
            <p:spPr bwMode="auto">
              <a:xfrm>
                <a:off x="2483768" y="0"/>
                <a:ext cx="3240360" cy="1772816"/>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 name="Rectangle 1">
              <a:extLst>
                <a:ext uri="{FF2B5EF4-FFF2-40B4-BE49-F238E27FC236}">
                  <a16:creationId xmlns:a16="http://schemas.microsoft.com/office/drawing/2014/main" id="{C251CCB8-40E3-0F48-A9E1-DC5AB5E8BB6F}"/>
                </a:ext>
              </a:extLst>
            </p:cNvPr>
            <p:cNvSpPr/>
            <p:nvPr/>
          </p:nvSpPr>
          <p:spPr bwMode="auto">
            <a:xfrm rot="20789431">
              <a:off x="4131219" y="3020783"/>
              <a:ext cx="897259" cy="64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grpSp>
      <p:sp>
        <p:nvSpPr>
          <p:cNvPr id="108545" name="Rectangle 2"/>
          <p:cNvSpPr>
            <a:spLocks noGrp="1" noChangeArrowheads="1"/>
          </p:cNvSpPr>
          <p:nvPr>
            <p:ph type="ctrTitle"/>
          </p:nvPr>
        </p:nvSpPr>
        <p:spPr>
          <a:xfrm>
            <a:off x="261144" y="-1234187"/>
            <a:ext cx="8305800" cy="1371600"/>
          </a:xfrm>
        </p:spPr>
        <p:txBody>
          <a:bodyPr/>
          <a:lstStyle/>
          <a:p>
            <a:pPr eaLnBrk="1" hangingPunct="1"/>
            <a:r>
              <a:rPr lang="en-US" sz="6000" b="1" dirty="0">
                <a:latin typeface="Arial" charset="0"/>
                <a:ea typeface="ＭＳ Ｐゴシック" charset="0"/>
                <a:cs typeface="ＭＳ Ｐゴシック" charset="0"/>
              </a:rPr>
              <a:t>Hermeneutics</a:t>
            </a:r>
          </a:p>
        </p:txBody>
      </p:sp>
      <p:sp>
        <p:nvSpPr>
          <p:cNvPr id="5" name="TextBox 4"/>
          <p:cNvSpPr txBox="1">
            <a:spLocks noChangeArrowheads="1"/>
          </p:cNvSpPr>
          <p:nvPr/>
        </p:nvSpPr>
        <p:spPr bwMode="auto">
          <a:xfrm>
            <a:off x="2987675" y="346075"/>
            <a:ext cx="2520950" cy="1015663"/>
          </a:xfrm>
          <a:prstGeom prst="rect">
            <a:avLst/>
          </a:prstGeom>
          <a:solidFill>
            <a:srgbClr val="FFFFFF"/>
          </a:solidFill>
          <a:ln w="76200" cmpd="sng">
            <a:solidFill>
              <a:schemeClr val="tx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defRPr/>
            </a:pPr>
            <a:r>
              <a:rPr lang="en-US" sz="2000" b="1" spc="-100" dirty="0"/>
              <a:t>DIN CHALI MUI </a:t>
            </a:r>
            <a:endParaRPr lang="en-US" sz="2000" b="1" spc="-100" dirty="0">
              <a:latin typeface="Apple Chancery"/>
            </a:endParaRPr>
          </a:p>
          <a:p>
            <a:pPr algn="ctr">
              <a:spcBef>
                <a:spcPts val="0"/>
              </a:spcBef>
              <a:defRPr/>
            </a:pPr>
            <a:r>
              <a:rPr lang="en-US" sz="2000" b="1" spc="-100" dirty="0">
                <a:latin typeface="Apple Chancery"/>
              </a:rPr>
              <a:t>HUMBO</a:t>
            </a:r>
          </a:p>
          <a:p>
            <a:pPr algn="ctr">
              <a:spcBef>
                <a:spcPts val="0"/>
              </a:spcBef>
              <a:defRPr/>
            </a:pPr>
            <a:r>
              <a:rPr lang="en-US" sz="2000" b="1" spc="-100" dirty="0">
                <a:latin typeface="Apple Chancery"/>
              </a:rPr>
              <a:t> DIN CHALI MUI</a:t>
            </a:r>
            <a:endParaRPr lang="en-US" sz="2000" b="1" spc="-100" dirty="0"/>
          </a:p>
        </p:txBody>
      </p:sp>
      <p:sp>
        <p:nvSpPr>
          <p:cNvPr id="4" name="TextBox 3"/>
          <p:cNvSpPr txBox="1">
            <a:spLocks noChangeArrowheads="1"/>
          </p:cNvSpPr>
          <p:nvPr/>
        </p:nvSpPr>
        <p:spPr bwMode="auto">
          <a:xfrm rot="20916954">
            <a:off x="4083531" y="3012150"/>
            <a:ext cx="917575" cy="60016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defRPr/>
            </a:pPr>
            <a:r>
              <a:rPr lang="en-US" sz="1100" b="1" spc="-100" dirty="0"/>
              <a:t>NDE </a:t>
            </a:r>
          </a:p>
          <a:p>
            <a:pPr algn="ctr">
              <a:spcBef>
                <a:spcPts val="0"/>
              </a:spcBef>
              <a:defRPr/>
            </a:pPr>
            <a:r>
              <a:rPr lang="en-US" sz="1100" b="1" spc="-100" dirty="0"/>
              <a:t>TIU</a:t>
            </a:r>
          </a:p>
          <a:p>
            <a:pPr algn="ctr">
              <a:spcBef>
                <a:spcPts val="0"/>
              </a:spcBef>
              <a:defRPr/>
            </a:pPr>
            <a:r>
              <a:rPr lang="en-US" sz="1100" b="1" spc="-100" dirty="0"/>
              <a:t>DIN RON RA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Grp="1" noChangeArrowheads="1"/>
          </p:cNvSpPr>
          <p:nvPr>
            <p:ph type="title"/>
          </p:nvPr>
        </p:nvSpPr>
        <p:spPr>
          <a:xfrm>
            <a:off x="685800" y="752475"/>
            <a:ext cx="7772400" cy="857250"/>
          </a:xfrm>
        </p:spPr>
        <p:txBody>
          <a:bodyPr/>
          <a:lstStyle/>
          <a:p>
            <a:pPr>
              <a:defRPr/>
            </a:pPr>
            <a:r>
              <a:rPr lang="en-US" sz="3200" dirty="0">
                <a:latin typeface="Arial" charset="0"/>
                <a:cs typeface="Arial" charset="0"/>
              </a:rPr>
              <a:t>Kam </a:t>
            </a:r>
            <a:r>
              <a:rPr lang="en-US" sz="3200" dirty="0" err="1">
                <a:latin typeface="Arial" charset="0"/>
                <a:cs typeface="Arial" charset="0"/>
              </a:rPr>
              <a:t>kungbo</a:t>
            </a:r>
            <a:r>
              <a:rPr lang="en-US" sz="3200" dirty="0">
                <a:latin typeface="Arial" charset="0"/>
                <a:cs typeface="Arial" charset="0"/>
              </a:rPr>
              <a:t> Din </a:t>
            </a:r>
            <a:r>
              <a:rPr lang="en-US" sz="3200" dirty="0" err="1">
                <a:latin typeface="Arial" charset="0"/>
                <a:cs typeface="Arial" charset="0"/>
              </a:rPr>
              <a:t>maraa</a:t>
            </a:r>
            <a:r>
              <a:rPr lang="en-US" sz="3200" dirty="0">
                <a:latin typeface="Arial" charset="0"/>
                <a:cs typeface="Arial" charset="0"/>
              </a:rPr>
              <a:t> </a:t>
            </a:r>
            <a:r>
              <a:rPr lang="en-US" sz="3200" dirty="0" err="1">
                <a:latin typeface="Arial" charset="0"/>
                <a:cs typeface="Arial" charset="0"/>
              </a:rPr>
              <a:t>padbo</a:t>
            </a:r>
            <a:r>
              <a:rPr lang="en-US" sz="3200" dirty="0">
                <a:latin typeface="Arial" charset="0"/>
                <a:cs typeface="Arial" charset="0"/>
              </a:rPr>
              <a:t> lam</a:t>
            </a:r>
          </a:p>
        </p:txBody>
      </p:sp>
      <p:sp>
        <p:nvSpPr>
          <p:cNvPr id="1144835" name="Rectangle 3"/>
          <p:cNvSpPr>
            <a:spLocks noGrp="1" noChangeArrowheads="1"/>
          </p:cNvSpPr>
          <p:nvPr>
            <p:ph type="body" idx="1"/>
          </p:nvPr>
        </p:nvSpPr>
        <p:spPr>
          <a:xfrm>
            <a:off x="609600" y="1828800"/>
            <a:ext cx="8077200" cy="4267200"/>
          </a:xfrm>
          <a:effectLst/>
        </p:spPr>
        <p:txBody>
          <a:bodyPr/>
          <a:lstStyle/>
          <a:p>
            <a:pPr>
              <a:defRPr/>
            </a:pPr>
            <a:r>
              <a:rPr lang="en-US" sz="3600" dirty="0" err="1">
                <a:effectLst>
                  <a:outerShdw blurRad="196850" dist="25400" dir="2700000" sx="103000" sy="103000" algn="tl" rotWithShape="0">
                    <a:srgbClr val="000000">
                      <a:alpha val="95000"/>
                    </a:srgbClr>
                  </a:outerShdw>
                </a:effectLst>
                <a:latin typeface="Arial" charset="0"/>
                <a:cs typeface="Arial" charset="0"/>
              </a:rPr>
              <a:t>Ariak</a:t>
            </a:r>
            <a:r>
              <a:rPr lang="en-US" sz="3600" dirty="0">
                <a:effectLst>
                  <a:outerShdw blurRad="196850" dist="25400" dir="2700000" sx="103000" sy="103000" algn="tl" rotWithShape="0">
                    <a:srgbClr val="000000">
                      <a:alpha val="95000"/>
                    </a:srgbClr>
                  </a:outerShdw>
                </a:effectLst>
                <a:latin typeface="Arial" charset="0"/>
                <a:cs typeface="Arial" charset="0"/>
              </a:rPr>
              <a:t> kin </a:t>
            </a:r>
            <a:r>
              <a:rPr lang="en-US" sz="3600" dirty="0" err="1">
                <a:effectLst>
                  <a:outerShdw blurRad="196850" dist="25400" dir="2700000" sx="103000" sy="103000" algn="tl" rotWithShape="0">
                    <a:srgbClr val="000000">
                      <a:alpha val="95000"/>
                    </a:srgbClr>
                  </a:outerShdw>
                </a:effectLst>
                <a:latin typeface="Arial" charset="0"/>
                <a:cs typeface="Arial" charset="0"/>
              </a:rPr>
              <a:t>diangbo</a:t>
            </a:r>
            <a:r>
              <a:rPr lang="en-US" sz="3600" dirty="0">
                <a:effectLst>
                  <a:outerShdw blurRad="196850" dist="25400" dir="2700000" sx="103000" sy="103000" algn="tl" rotWithShape="0">
                    <a:srgbClr val="000000">
                      <a:alpha val="95000"/>
                    </a:srgbClr>
                  </a:outerShdw>
                </a:effectLst>
                <a:latin typeface="Arial" charset="0"/>
                <a:cs typeface="Arial" charset="0"/>
              </a:rPr>
              <a:t> </a:t>
            </a:r>
            <a:r>
              <a:rPr lang="en-US" sz="3600" dirty="0" err="1">
                <a:effectLst>
                  <a:outerShdw blurRad="196850" dist="25400" dir="2700000" sx="103000" sy="103000" algn="tl" rotWithShape="0">
                    <a:srgbClr val="000000">
                      <a:alpha val="95000"/>
                    </a:srgbClr>
                  </a:outerShdw>
                </a:effectLst>
                <a:latin typeface="Arial" charset="0"/>
                <a:cs typeface="Arial" charset="0"/>
              </a:rPr>
              <a:t>jou</a:t>
            </a:r>
            <a:r>
              <a:rPr lang="en-US" sz="3600" dirty="0">
                <a:effectLst>
                  <a:outerShdw blurRad="196850" dist="25400" dir="2700000" sx="103000" sy="103000" algn="tl" rotWithShape="0">
                    <a:srgbClr val="000000">
                      <a:alpha val="95000"/>
                    </a:srgbClr>
                  </a:outerShdw>
                </a:effectLst>
                <a:latin typeface="Arial" charset="0"/>
                <a:cs typeface="Arial" charset="0"/>
              </a:rPr>
              <a:t> ra </a:t>
            </a:r>
          </a:p>
          <a:p>
            <a:pPr>
              <a:defRPr/>
            </a:pPr>
            <a:r>
              <a:rPr lang="en-US" sz="3600" dirty="0" err="1">
                <a:effectLst>
                  <a:outerShdw blurRad="196850" dist="25400" dir="2700000" sx="103000" sy="103000" algn="tl" rotWithShape="0">
                    <a:srgbClr val="000000">
                      <a:alpha val="95000"/>
                    </a:srgbClr>
                  </a:outerShdw>
                </a:effectLst>
                <a:latin typeface="Arial" charset="0"/>
                <a:cs typeface="Arial" charset="0"/>
              </a:rPr>
              <a:t>Dinchali</a:t>
            </a:r>
            <a:r>
              <a:rPr lang="en-US" sz="3600" dirty="0">
                <a:effectLst>
                  <a:outerShdw blurRad="196850" dist="25400" dir="2700000" sx="103000" sy="103000" algn="tl" rotWithShape="0">
                    <a:srgbClr val="000000">
                      <a:alpha val="95000"/>
                    </a:srgbClr>
                  </a:outerShdw>
                </a:effectLst>
                <a:latin typeface="Arial" charset="0"/>
                <a:cs typeface="Arial" charset="0"/>
              </a:rPr>
              <a:t> </a:t>
            </a:r>
            <a:r>
              <a:rPr lang="en-US" sz="3600" dirty="0" err="1">
                <a:effectLst>
                  <a:outerShdw blurRad="196850" dist="25400" dir="2700000" sx="103000" sy="103000" algn="tl" rotWithShape="0">
                    <a:srgbClr val="000000">
                      <a:alpha val="95000"/>
                    </a:srgbClr>
                  </a:outerShdw>
                </a:effectLst>
                <a:latin typeface="Arial" charset="0"/>
                <a:cs typeface="Arial" charset="0"/>
              </a:rPr>
              <a:t>mui</a:t>
            </a:r>
            <a:r>
              <a:rPr lang="en-US" sz="3600" dirty="0">
                <a:effectLst>
                  <a:outerShdw blurRad="196850" dist="25400" dir="2700000" sx="103000" sy="103000" algn="tl" rotWithShape="0">
                    <a:srgbClr val="000000">
                      <a:alpha val="95000"/>
                    </a:srgbClr>
                  </a:outerShdw>
                </a:effectLst>
                <a:latin typeface="Arial" charset="0"/>
                <a:cs typeface="Arial" charset="0"/>
              </a:rPr>
              <a:t> </a:t>
            </a:r>
            <a:r>
              <a:rPr lang="en-US" sz="3600" dirty="0" err="1">
                <a:effectLst>
                  <a:outerShdw blurRad="196850" dist="25400" dir="2700000" sx="103000" sy="103000" algn="tl" rotWithShape="0">
                    <a:srgbClr val="000000">
                      <a:alpha val="95000"/>
                    </a:srgbClr>
                  </a:outerShdw>
                </a:effectLst>
                <a:latin typeface="Arial" charset="0"/>
                <a:cs typeface="Arial" charset="0"/>
              </a:rPr>
              <a:t>bo</a:t>
            </a:r>
            <a:r>
              <a:rPr lang="en-US" sz="3600" dirty="0">
                <a:effectLst>
                  <a:outerShdw blurRad="196850" dist="25400" dir="2700000" sx="103000" sy="103000" algn="tl" rotWithShape="0">
                    <a:srgbClr val="000000">
                      <a:alpha val="95000"/>
                    </a:srgbClr>
                  </a:outerShdw>
                </a:effectLst>
                <a:latin typeface="Arial" charset="0"/>
                <a:cs typeface="Arial" charset="0"/>
              </a:rPr>
              <a:t> jai </a:t>
            </a:r>
            <a:r>
              <a:rPr lang="en-US" sz="3600" dirty="0" err="1">
                <a:effectLst>
                  <a:outerShdw blurRad="196850" dist="25400" dir="2700000" sx="103000" sy="103000" algn="tl" rotWithShape="0">
                    <a:srgbClr val="000000">
                      <a:alpha val="95000"/>
                    </a:srgbClr>
                  </a:outerShdw>
                </a:effectLst>
                <a:latin typeface="Arial" charset="0"/>
                <a:cs typeface="Arial" charset="0"/>
              </a:rPr>
              <a:t>jou</a:t>
            </a:r>
            <a:r>
              <a:rPr lang="en-US" sz="3600" dirty="0">
                <a:effectLst>
                  <a:outerShdw blurRad="196850" dist="25400" dir="2700000" sx="103000" sy="103000" algn="tl" rotWithShape="0">
                    <a:srgbClr val="000000">
                      <a:alpha val="95000"/>
                    </a:srgbClr>
                  </a:outerShdw>
                </a:effectLst>
                <a:latin typeface="Arial" charset="0"/>
                <a:cs typeface="Arial" charset="0"/>
              </a:rPr>
              <a:t> ra</a:t>
            </a:r>
          </a:p>
          <a:p>
            <a:pPr>
              <a:defRPr/>
            </a:pPr>
            <a:r>
              <a:rPr lang="en-US" sz="3600" dirty="0">
                <a:effectLst>
                  <a:outerShdw blurRad="196850" dist="25400" dir="2700000" sx="103000" sy="103000" algn="tl" rotWithShape="0">
                    <a:srgbClr val="000000">
                      <a:alpha val="95000"/>
                    </a:srgbClr>
                  </a:outerShdw>
                </a:effectLst>
                <a:latin typeface="Arial" charset="0"/>
                <a:cs typeface="Arial" charset="0"/>
              </a:rPr>
              <a:t>Pawan </a:t>
            </a:r>
            <a:r>
              <a:rPr lang="en-US" sz="3600" dirty="0" err="1">
                <a:effectLst>
                  <a:outerShdw blurRad="196850" dist="25400" dir="2700000" sx="103000" sy="103000" algn="tl" rotWithShape="0">
                    <a:srgbClr val="000000">
                      <a:alpha val="95000"/>
                    </a:srgbClr>
                  </a:outerShdw>
                </a:effectLst>
                <a:latin typeface="Arial" charset="0"/>
                <a:cs typeface="Arial" charset="0"/>
              </a:rPr>
              <a:t>jeng</a:t>
            </a:r>
            <a:r>
              <a:rPr lang="en-US" sz="3600" dirty="0">
                <a:effectLst>
                  <a:outerShdw blurRad="196850" dist="25400" dir="2700000" sx="103000" sy="103000" algn="tl" rotWithShape="0">
                    <a:srgbClr val="000000">
                      <a:alpha val="95000"/>
                    </a:srgbClr>
                  </a:outerShdw>
                </a:effectLst>
                <a:latin typeface="Arial" charset="0"/>
                <a:cs typeface="Arial" charset="0"/>
              </a:rPr>
              <a:t> se </a:t>
            </a:r>
            <a:r>
              <a:rPr lang="en-US" sz="3600" dirty="0" err="1">
                <a:effectLst>
                  <a:outerShdw blurRad="196850" dist="25400" dir="2700000" sx="103000" sy="103000" algn="tl" rotWithShape="0">
                    <a:srgbClr val="000000">
                      <a:alpha val="95000"/>
                    </a:srgbClr>
                  </a:outerShdw>
                </a:effectLst>
                <a:latin typeface="Arial" charset="0"/>
                <a:cs typeface="Arial" charset="0"/>
              </a:rPr>
              <a:t>jou</a:t>
            </a:r>
            <a:r>
              <a:rPr lang="en-US" sz="3600" dirty="0">
                <a:effectLst>
                  <a:outerShdw blurRad="196850" dist="25400" dir="2700000" sx="103000" sy="103000" algn="tl" rotWithShape="0">
                    <a:srgbClr val="000000">
                      <a:alpha val="95000"/>
                    </a:srgbClr>
                  </a:outerShdw>
                </a:effectLst>
                <a:latin typeface="Arial" charset="0"/>
                <a:cs typeface="Arial" charset="0"/>
              </a:rPr>
              <a:t> ra</a:t>
            </a:r>
          </a:p>
          <a:p>
            <a:pPr>
              <a:defRPr/>
            </a:pPr>
            <a:r>
              <a:rPr lang="en-US" sz="3600" dirty="0" err="1">
                <a:effectLst>
                  <a:outerShdw blurRad="196850" dist="25400" dir="2700000" sx="103000" sy="103000" algn="tl" rotWithShape="0">
                    <a:srgbClr val="000000">
                      <a:alpha val="95000"/>
                    </a:srgbClr>
                  </a:outerShdw>
                </a:effectLst>
                <a:latin typeface="Arial" charset="0"/>
                <a:cs typeface="Arial" charset="0"/>
              </a:rPr>
              <a:t>Ariak</a:t>
            </a:r>
            <a:r>
              <a:rPr lang="en-US" sz="3600" dirty="0">
                <a:effectLst>
                  <a:outerShdw blurRad="196850" dist="25400" dir="2700000" sx="103000" sy="103000" algn="tl" rotWithShape="0">
                    <a:srgbClr val="000000">
                      <a:alpha val="95000"/>
                    </a:srgbClr>
                  </a:outerShdw>
                </a:effectLst>
                <a:latin typeface="Arial" charset="0"/>
                <a:cs typeface="Arial" charset="0"/>
              </a:rPr>
              <a:t> </a:t>
            </a:r>
            <a:r>
              <a:rPr lang="en-US" sz="3600" dirty="0" err="1">
                <a:effectLst>
                  <a:outerShdw blurRad="196850" dist="25400" dir="2700000" sx="103000" sy="103000" algn="tl" rotWithShape="0">
                    <a:srgbClr val="000000">
                      <a:alpha val="95000"/>
                    </a:srgbClr>
                  </a:outerShdw>
                </a:effectLst>
                <a:latin typeface="Arial" charset="0"/>
                <a:cs typeface="Arial" charset="0"/>
              </a:rPr>
              <a:t>roubo</a:t>
            </a:r>
            <a:r>
              <a:rPr lang="en-US" sz="3600" dirty="0">
                <a:effectLst>
                  <a:outerShdw blurRad="196850" dist="25400" dir="2700000" sx="103000" sy="103000" algn="tl" rotWithShape="0">
                    <a:srgbClr val="000000">
                      <a:alpha val="95000"/>
                    </a:srgbClr>
                  </a:outerShdw>
                </a:effectLst>
                <a:latin typeface="Arial" charset="0"/>
                <a:cs typeface="Arial" charset="0"/>
              </a:rPr>
              <a:t> jai </a:t>
            </a:r>
            <a:r>
              <a:rPr lang="en-US" sz="3600" dirty="0" err="1">
                <a:effectLst>
                  <a:outerShdw blurRad="196850" dist="25400" dir="2700000" sx="103000" sy="103000" algn="tl" rotWithShape="0">
                    <a:srgbClr val="000000">
                      <a:alpha val="95000"/>
                    </a:srgbClr>
                  </a:outerShdw>
                </a:effectLst>
                <a:latin typeface="Arial" charset="0"/>
                <a:cs typeface="Arial" charset="0"/>
              </a:rPr>
              <a:t>ali</a:t>
            </a:r>
            <a:r>
              <a:rPr lang="en-US" sz="3600" dirty="0">
                <a:effectLst>
                  <a:outerShdw blurRad="196850" dist="25400" dir="2700000" sx="103000" sy="103000" algn="tl" rotWithShape="0">
                    <a:srgbClr val="000000">
                      <a:alpha val="95000"/>
                    </a:srgbClr>
                  </a:outerShdw>
                </a:effectLst>
                <a:latin typeface="Arial" charset="0"/>
                <a:cs typeface="Arial" charset="0"/>
              </a:rPr>
              <a:t> </a:t>
            </a:r>
            <a:r>
              <a:rPr lang="en-US" sz="3600" dirty="0" err="1">
                <a:effectLst>
                  <a:outerShdw blurRad="196850" dist="25400" dir="2700000" sx="103000" sy="103000" algn="tl" rotWithShape="0">
                    <a:srgbClr val="000000">
                      <a:alpha val="95000"/>
                    </a:srgbClr>
                  </a:outerShdw>
                </a:effectLst>
                <a:latin typeface="Arial" charset="0"/>
                <a:cs typeface="Arial" charset="0"/>
              </a:rPr>
              <a:t>jou</a:t>
            </a:r>
            <a:r>
              <a:rPr lang="en-US" sz="3600" dirty="0">
                <a:effectLst>
                  <a:outerShdw blurRad="196850" dist="25400" dir="2700000" sx="103000" sy="103000" algn="tl" rotWithShape="0">
                    <a:srgbClr val="000000">
                      <a:alpha val="95000"/>
                    </a:srgbClr>
                  </a:outerShdw>
                </a:effectLst>
                <a:latin typeface="Arial" charset="0"/>
                <a:cs typeface="Arial" charset="0"/>
              </a:rPr>
              <a:t> ra</a:t>
            </a:r>
          </a:p>
          <a:p>
            <a:pPr>
              <a:defRPr/>
            </a:pPr>
            <a:r>
              <a:rPr lang="en-US" sz="3600" dirty="0" err="1">
                <a:effectLst>
                  <a:outerShdw blurRad="196850" dist="25400" dir="2700000" sx="103000" sy="103000" algn="tl" rotWithShape="0">
                    <a:srgbClr val="000000">
                      <a:alpha val="95000"/>
                    </a:srgbClr>
                  </a:outerShdw>
                </a:effectLst>
                <a:latin typeface="Arial" charset="0"/>
                <a:cs typeface="Arial" charset="0"/>
              </a:rPr>
              <a:t>Nting</a:t>
            </a:r>
            <a:r>
              <a:rPr lang="en-US" sz="3600" dirty="0">
                <a:effectLst>
                  <a:outerShdw blurRad="196850" dist="25400" dir="2700000" sx="103000" sy="103000" algn="tl" rotWithShape="0">
                    <a:srgbClr val="000000">
                      <a:alpha val="95000"/>
                    </a:srgbClr>
                  </a:outerShdw>
                </a:effectLst>
                <a:latin typeface="Arial" charset="0"/>
                <a:cs typeface="Arial" charset="0"/>
              </a:rPr>
              <a:t> </a:t>
            </a:r>
            <a:r>
              <a:rPr lang="en-US" sz="3600" dirty="0" err="1">
                <a:effectLst>
                  <a:outerShdw blurRad="196850" dist="25400" dir="2700000" sx="103000" sy="103000" algn="tl" rotWithShape="0">
                    <a:srgbClr val="000000">
                      <a:alpha val="95000"/>
                    </a:srgbClr>
                  </a:outerShdw>
                </a:effectLst>
                <a:latin typeface="Arial" charset="0"/>
                <a:cs typeface="Arial" charset="0"/>
              </a:rPr>
              <a:t>sibo</a:t>
            </a:r>
            <a:r>
              <a:rPr lang="en-US" sz="3600" dirty="0">
                <a:effectLst>
                  <a:outerShdw blurRad="196850" dist="25400" dir="2700000" sx="103000" sy="103000" algn="tl" rotWithShape="0">
                    <a:srgbClr val="000000">
                      <a:alpha val="95000"/>
                    </a:srgbClr>
                  </a:outerShdw>
                </a:effectLst>
                <a:latin typeface="Arial" charset="0"/>
                <a:cs typeface="Arial" charset="0"/>
              </a:rPr>
              <a:t> </a:t>
            </a:r>
            <a:r>
              <a:rPr lang="en-US" sz="3600" dirty="0" err="1">
                <a:effectLst>
                  <a:outerShdw blurRad="196850" dist="25400" dir="2700000" sx="103000" sy="103000" algn="tl" rotWithShape="0">
                    <a:srgbClr val="000000">
                      <a:alpha val="95000"/>
                    </a:srgbClr>
                  </a:outerShdw>
                </a:effectLst>
                <a:latin typeface="Arial" charset="0"/>
                <a:cs typeface="Arial" charset="0"/>
              </a:rPr>
              <a:t>jou</a:t>
            </a:r>
            <a:r>
              <a:rPr lang="en-US" sz="3600" dirty="0">
                <a:effectLst>
                  <a:outerShdw blurRad="196850" dist="25400" dir="2700000" sx="103000" sy="103000" algn="tl" rotWithShape="0">
                    <a:srgbClr val="000000">
                      <a:alpha val="95000"/>
                    </a:srgbClr>
                  </a:outerShdw>
                </a:effectLst>
                <a:latin typeface="Arial" charset="0"/>
                <a:cs typeface="Arial" charset="0"/>
              </a:rPr>
              <a:t> ra</a:t>
            </a:r>
          </a:p>
        </p:txBody>
      </p:sp>
      <p:sp>
        <p:nvSpPr>
          <p:cNvPr id="1144836" name="Rectangle 4"/>
          <p:cNvSpPr>
            <a:spLocks noChangeArrowheads="1"/>
          </p:cNvSpPr>
          <p:nvPr/>
        </p:nvSpPr>
        <p:spPr bwMode="auto">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a:latin typeface="Arial"/>
                <a:ea typeface="ＭＳ Ｐゴシック" charset="-128"/>
                <a:cs typeface="Arial"/>
              </a:rPr>
              <a:t>4</a:t>
            </a:r>
          </a:p>
        </p:txBody>
      </p:sp>
      <p:pic>
        <p:nvPicPr>
          <p:cNvPr id="110596" name="Picture 5" descr="pulpi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6350" y="1905000"/>
            <a:ext cx="151765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44835">
                                            <p:txEl>
                                              <p:pRg st="2" end="2"/>
                                            </p:txEl>
                                          </p:spTgt>
                                        </p:tgtEl>
                                        <p:attrNameLst>
                                          <p:attrName>style.visibility</p:attrName>
                                        </p:attrNameLst>
                                      </p:cBhvr>
                                      <p:to>
                                        <p:strVal val="visible"/>
                                      </p:to>
                                    </p:set>
                                    <p:anim calcmode="lin" valueType="num">
                                      <p:cBhvr>
                                        <p:cTn id="7" dur="500" fill="hold"/>
                                        <p:tgtEl>
                                          <p:spTgt spid="114483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14483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44835">
                                            <p:txEl>
                                              <p:pRg st="3" end="3"/>
                                            </p:txEl>
                                          </p:spTgt>
                                        </p:tgtEl>
                                        <p:attrNameLst>
                                          <p:attrName>style.visibility</p:attrName>
                                        </p:attrNameLst>
                                      </p:cBhvr>
                                      <p:to>
                                        <p:strVal val="visible"/>
                                      </p:to>
                                    </p:set>
                                    <p:anim calcmode="lin" valueType="num">
                                      <p:cBhvr>
                                        <p:cTn id="13" dur="500" fill="hold"/>
                                        <p:tgtEl>
                                          <p:spTgt spid="1144835">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14483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144835">
                                            <p:txEl>
                                              <p:pRg st="4" end="4"/>
                                            </p:txEl>
                                          </p:spTgt>
                                        </p:tgtEl>
                                        <p:attrNameLst>
                                          <p:attrName>style.visibility</p:attrName>
                                        </p:attrNameLst>
                                      </p:cBhvr>
                                      <p:to>
                                        <p:strVal val="visible"/>
                                      </p:to>
                                    </p:set>
                                    <p:anim calcmode="lin" valueType="num">
                                      <p:cBhvr>
                                        <p:cTn id="19" dur="500" fill="hold"/>
                                        <p:tgtEl>
                                          <p:spTgt spid="114483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14483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83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ctrTitle"/>
          </p:nvPr>
        </p:nvSpPr>
        <p:spPr>
          <a:xfrm>
            <a:off x="457200" y="2057400"/>
            <a:ext cx="8305800" cy="1371600"/>
          </a:xfrm>
        </p:spPr>
        <p:txBody>
          <a:bodyPr/>
          <a:lstStyle/>
          <a:p>
            <a:pPr eaLnBrk="1" hangingPunct="1"/>
            <a:r>
              <a:rPr lang="en-US" sz="6000" b="1">
                <a:latin typeface="Arial" charset="0"/>
                <a:ea typeface="ＭＳ Ｐゴシック" charset="0"/>
                <a:cs typeface="ＭＳ Ｐゴシック" charset="0"/>
              </a:rPr>
              <a:t>Gong Church</a:t>
            </a:r>
          </a:p>
        </p:txBody>
      </p:sp>
      <p:grpSp>
        <p:nvGrpSpPr>
          <p:cNvPr id="112642" name="Group 5"/>
          <p:cNvGrpSpPr>
            <a:grpSpLocks/>
          </p:cNvGrpSpPr>
          <p:nvPr/>
        </p:nvGrpSpPr>
        <p:grpSpPr bwMode="auto">
          <a:xfrm>
            <a:off x="66675" y="-228600"/>
            <a:ext cx="8848725" cy="7086600"/>
            <a:chOff x="42" y="-336"/>
            <a:chExt cx="5800" cy="4656"/>
          </a:xfrm>
        </p:grpSpPr>
        <p:pic>
          <p:nvPicPr>
            <p:cNvPr id="112644" name="Picture 3" descr="SermonCartoons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 y="0"/>
              <a:ext cx="5794"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45" name="Picture 4" descr="SermonCartoons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 y="-336"/>
              <a:ext cx="5794"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2643" name="TextBox 1"/>
          <p:cNvSpPr txBox="1">
            <a:spLocks noChangeArrowheads="1"/>
          </p:cNvSpPr>
          <p:nvPr/>
        </p:nvSpPr>
        <p:spPr bwMode="auto">
          <a:xfrm>
            <a:off x="0" y="6280150"/>
            <a:ext cx="9155113"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i="1" dirty="0"/>
              <a:t>“</a:t>
            </a:r>
            <a:r>
              <a:rPr lang="en-US" b="1" i="1" dirty="0" err="1"/>
              <a:t>Paliu</a:t>
            </a:r>
            <a:r>
              <a:rPr lang="en-US" b="1" i="1" dirty="0"/>
              <a:t> din-e </a:t>
            </a:r>
            <a:r>
              <a:rPr lang="en-US" b="1" i="1" dirty="0" err="1"/>
              <a:t>haise</a:t>
            </a:r>
            <a:r>
              <a:rPr lang="en-US" b="1" i="1" dirty="0"/>
              <a:t> </a:t>
            </a:r>
            <a:r>
              <a:rPr lang="en-US" b="1" i="1" dirty="0" err="1"/>
              <a:t>kamkungbo</a:t>
            </a:r>
            <a:r>
              <a:rPr lang="en-US" b="1" i="1" dirty="0"/>
              <a:t> </a:t>
            </a:r>
            <a:r>
              <a:rPr lang="en-US" b="1" i="1" dirty="0" err="1"/>
              <a:t>ladin</a:t>
            </a:r>
            <a:r>
              <a:rPr lang="en-US" b="1" i="1" dirty="0"/>
              <a:t> ra </a:t>
            </a:r>
            <a:r>
              <a:rPr lang="en-US" b="1" i="1" dirty="0" err="1"/>
              <a:t>charakiga</a:t>
            </a:r>
            <a:r>
              <a:rPr lang="en-US" b="1" i="1"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p:nvPr>
        </p:nvSpPr>
        <p:spPr>
          <a:xfrm>
            <a:off x="685800" y="752475"/>
            <a:ext cx="7772400" cy="857250"/>
          </a:xfrm>
        </p:spPr>
        <p:txBody>
          <a:bodyPr/>
          <a:lstStyle/>
          <a:p>
            <a:pPr>
              <a:defRPr/>
            </a:pPr>
            <a:r>
              <a:rPr lang="en-US" sz="3600" dirty="0">
                <a:latin typeface="Arial" charset="0"/>
                <a:cs typeface="Arial" charset="0"/>
              </a:rPr>
              <a:t>Kam </a:t>
            </a:r>
            <a:r>
              <a:rPr lang="en-US" sz="3600" dirty="0" err="1">
                <a:latin typeface="Arial" charset="0"/>
                <a:cs typeface="Arial" charset="0"/>
              </a:rPr>
              <a:t>kungbo</a:t>
            </a:r>
            <a:r>
              <a:rPr lang="en-US" sz="3600" dirty="0">
                <a:latin typeface="Arial" charset="0"/>
                <a:cs typeface="Arial" charset="0"/>
              </a:rPr>
              <a:t> Din </a:t>
            </a:r>
            <a:r>
              <a:rPr lang="en-US" sz="3600" dirty="0" err="1">
                <a:latin typeface="Arial" charset="0"/>
                <a:cs typeface="Arial" charset="0"/>
              </a:rPr>
              <a:t>maraa</a:t>
            </a:r>
            <a:r>
              <a:rPr lang="en-US" sz="3600" dirty="0">
                <a:latin typeface="Arial" charset="0"/>
                <a:cs typeface="Arial" charset="0"/>
              </a:rPr>
              <a:t> </a:t>
            </a:r>
            <a:r>
              <a:rPr lang="en-US" sz="3600" dirty="0" err="1">
                <a:latin typeface="Arial" charset="0"/>
                <a:cs typeface="Arial" charset="0"/>
              </a:rPr>
              <a:t>padbo</a:t>
            </a:r>
            <a:r>
              <a:rPr lang="en-US" sz="3600" dirty="0">
                <a:latin typeface="Arial" charset="0"/>
                <a:cs typeface="Arial" charset="0"/>
              </a:rPr>
              <a:t> lam</a:t>
            </a:r>
          </a:p>
        </p:txBody>
      </p:sp>
      <p:sp>
        <p:nvSpPr>
          <p:cNvPr id="1146883" name="Rectangle 3"/>
          <p:cNvSpPr>
            <a:spLocks noGrp="1" noChangeArrowheads="1"/>
          </p:cNvSpPr>
          <p:nvPr>
            <p:ph type="body" idx="1"/>
          </p:nvPr>
        </p:nvSpPr>
        <p:spPr>
          <a:xfrm>
            <a:off x="609600" y="1828800"/>
            <a:ext cx="8077200" cy="4267200"/>
          </a:xfrm>
          <a:effectLst/>
        </p:spPr>
        <p:txBody>
          <a:bodyPr/>
          <a:lstStyle/>
          <a:p>
            <a:pPr>
              <a:defRPr/>
            </a:pPr>
            <a:r>
              <a:rPr lang="en-US" dirty="0" err="1">
                <a:effectLst>
                  <a:outerShdw blurRad="196850" dist="25400" dir="2700000" sx="103000" sy="103000" algn="tl" rotWithShape="0">
                    <a:srgbClr val="000000">
                      <a:alpha val="95000"/>
                    </a:srgbClr>
                  </a:outerShdw>
                </a:effectLst>
                <a:latin typeface="Arial" charset="0"/>
                <a:cs typeface="Arial" charset="0"/>
              </a:rPr>
              <a:t>Ariak</a:t>
            </a:r>
            <a:r>
              <a:rPr lang="en-US" dirty="0">
                <a:effectLst>
                  <a:outerShdw blurRad="196850" dist="25400" dir="2700000" sx="103000" sy="103000" algn="tl" rotWithShape="0">
                    <a:srgbClr val="000000">
                      <a:alpha val="95000"/>
                    </a:srgbClr>
                  </a:outerShdw>
                </a:effectLst>
                <a:latin typeface="Arial" charset="0"/>
                <a:cs typeface="Arial" charset="0"/>
              </a:rPr>
              <a:t> kin </a:t>
            </a:r>
            <a:r>
              <a:rPr lang="en-US" dirty="0" err="1">
                <a:effectLst>
                  <a:outerShdw blurRad="196850" dist="25400" dir="2700000" sx="103000" sy="103000" algn="tl" rotWithShape="0">
                    <a:srgbClr val="000000">
                      <a:alpha val="95000"/>
                    </a:srgbClr>
                  </a:outerShdw>
                </a:effectLst>
                <a:latin typeface="Arial" charset="0"/>
                <a:cs typeface="Arial" charset="0"/>
              </a:rPr>
              <a:t>diangbo</a:t>
            </a:r>
            <a:r>
              <a:rPr lang="en-US" dirty="0">
                <a:effectLst>
                  <a:outerShdw blurRad="196850" dist="25400" dir="2700000" sx="103000" sy="103000" algn="tl" rotWithShape="0">
                    <a:srgbClr val="000000">
                      <a:alpha val="95000"/>
                    </a:srgbClr>
                  </a:outerShdw>
                </a:effectLst>
                <a:latin typeface="Arial" charset="0"/>
                <a:cs typeface="Arial" charset="0"/>
              </a:rPr>
              <a:t> </a:t>
            </a:r>
            <a:r>
              <a:rPr lang="en-US" dirty="0" err="1">
                <a:effectLst>
                  <a:outerShdw blurRad="196850" dist="25400" dir="2700000" sx="103000" sy="103000" algn="tl" rotWithShape="0">
                    <a:srgbClr val="000000">
                      <a:alpha val="95000"/>
                    </a:srgbClr>
                  </a:outerShdw>
                </a:effectLst>
                <a:latin typeface="Arial" charset="0"/>
                <a:cs typeface="Arial" charset="0"/>
              </a:rPr>
              <a:t>jou</a:t>
            </a:r>
            <a:r>
              <a:rPr lang="en-US" dirty="0">
                <a:effectLst>
                  <a:outerShdw blurRad="196850" dist="25400" dir="2700000" sx="103000" sy="103000" algn="tl" rotWithShape="0">
                    <a:srgbClr val="000000">
                      <a:alpha val="95000"/>
                    </a:srgbClr>
                  </a:outerShdw>
                </a:effectLst>
                <a:latin typeface="Arial" charset="0"/>
                <a:cs typeface="Arial" charset="0"/>
              </a:rPr>
              <a:t> ra </a:t>
            </a:r>
          </a:p>
          <a:p>
            <a:pPr>
              <a:defRPr/>
            </a:pPr>
            <a:r>
              <a:rPr lang="en-US" dirty="0" err="1">
                <a:effectLst>
                  <a:outerShdw blurRad="196850" dist="25400" dir="2700000" sx="103000" sy="103000" algn="tl" rotWithShape="0">
                    <a:srgbClr val="000000">
                      <a:alpha val="95000"/>
                    </a:srgbClr>
                  </a:outerShdw>
                </a:effectLst>
                <a:latin typeface="Arial" charset="0"/>
                <a:cs typeface="Arial" charset="0"/>
              </a:rPr>
              <a:t>Dinchali</a:t>
            </a:r>
            <a:r>
              <a:rPr lang="en-US" dirty="0">
                <a:effectLst>
                  <a:outerShdw blurRad="196850" dist="25400" dir="2700000" sx="103000" sy="103000" algn="tl" rotWithShape="0">
                    <a:srgbClr val="000000">
                      <a:alpha val="95000"/>
                    </a:srgbClr>
                  </a:outerShdw>
                </a:effectLst>
                <a:latin typeface="Arial" charset="0"/>
                <a:cs typeface="Arial" charset="0"/>
              </a:rPr>
              <a:t> </a:t>
            </a:r>
            <a:r>
              <a:rPr lang="en-US" dirty="0" err="1">
                <a:effectLst>
                  <a:outerShdw blurRad="196850" dist="25400" dir="2700000" sx="103000" sy="103000" algn="tl" rotWithShape="0">
                    <a:srgbClr val="000000">
                      <a:alpha val="95000"/>
                    </a:srgbClr>
                  </a:outerShdw>
                </a:effectLst>
                <a:latin typeface="Arial" charset="0"/>
                <a:cs typeface="Arial" charset="0"/>
              </a:rPr>
              <a:t>mui</a:t>
            </a:r>
            <a:r>
              <a:rPr lang="en-US" dirty="0">
                <a:effectLst>
                  <a:outerShdw blurRad="196850" dist="25400" dir="2700000" sx="103000" sy="103000" algn="tl" rotWithShape="0">
                    <a:srgbClr val="000000">
                      <a:alpha val="95000"/>
                    </a:srgbClr>
                  </a:outerShdw>
                </a:effectLst>
                <a:latin typeface="Arial" charset="0"/>
                <a:cs typeface="Arial" charset="0"/>
              </a:rPr>
              <a:t> </a:t>
            </a:r>
            <a:r>
              <a:rPr lang="en-US" dirty="0" err="1">
                <a:effectLst>
                  <a:outerShdw blurRad="196850" dist="25400" dir="2700000" sx="103000" sy="103000" algn="tl" rotWithShape="0">
                    <a:srgbClr val="000000">
                      <a:alpha val="95000"/>
                    </a:srgbClr>
                  </a:outerShdw>
                </a:effectLst>
                <a:latin typeface="Arial" charset="0"/>
                <a:cs typeface="Arial" charset="0"/>
              </a:rPr>
              <a:t>bo</a:t>
            </a:r>
            <a:r>
              <a:rPr lang="en-US" dirty="0">
                <a:effectLst>
                  <a:outerShdw blurRad="196850" dist="25400" dir="2700000" sx="103000" sy="103000" algn="tl" rotWithShape="0">
                    <a:srgbClr val="000000">
                      <a:alpha val="95000"/>
                    </a:srgbClr>
                  </a:outerShdw>
                </a:effectLst>
                <a:latin typeface="Arial" charset="0"/>
                <a:cs typeface="Arial" charset="0"/>
              </a:rPr>
              <a:t> jai </a:t>
            </a:r>
            <a:r>
              <a:rPr lang="en-US" dirty="0" err="1">
                <a:effectLst>
                  <a:outerShdw blurRad="196850" dist="25400" dir="2700000" sx="103000" sy="103000" algn="tl" rotWithShape="0">
                    <a:srgbClr val="000000">
                      <a:alpha val="95000"/>
                    </a:srgbClr>
                  </a:outerShdw>
                </a:effectLst>
                <a:latin typeface="Arial" charset="0"/>
                <a:cs typeface="Arial" charset="0"/>
              </a:rPr>
              <a:t>jou</a:t>
            </a:r>
            <a:r>
              <a:rPr lang="en-US" dirty="0">
                <a:effectLst>
                  <a:outerShdw blurRad="196850" dist="25400" dir="2700000" sx="103000" sy="103000" algn="tl" rotWithShape="0">
                    <a:srgbClr val="000000">
                      <a:alpha val="95000"/>
                    </a:srgbClr>
                  </a:outerShdw>
                </a:effectLst>
                <a:latin typeface="Arial" charset="0"/>
                <a:cs typeface="Arial" charset="0"/>
              </a:rPr>
              <a:t> ra</a:t>
            </a:r>
          </a:p>
          <a:p>
            <a:pPr>
              <a:defRPr/>
            </a:pPr>
            <a:r>
              <a:rPr lang="en-US" dirty="0">
                <a:effectLst>
                  <a:outerShdw blurRad="196850" dist="25400" dir="2700000" sx="103000" sy="103000" algn="tl" rotWithShape="0">
                    <a:srgbClr val="000000">
                      <a:alpha val="95000"/>
                    </a:srgbClr>
                  </a:outerShdw>
                </a:effectLst>
                <a:latin typeface="Arial" charset="0"/>
                <a:cs typeface="Arial" charset="0"/>
              </a:rPr>
              <a:t>Pawan </a:t>
            </a:r>
            <a:r>
              <a:rPr lang="en-US" dirty="0" err="1">
                <a:effectLst>
                  <a:outerShdw blurRad="196850" dist="25400" dir="2700000" sx="103000" sy="103000" algn="tl" rotWithShape="0">
                    <a:srgbClr val="000000">
                      <a:alpha val="95000"/>
                    </a:srgbClr>
                  </a:outerShdw>
                </a:effectLst>
                <a:latin typeface="Arial" charset="0"/>
                <a:cs typeface="Arial" charset="0"/>
              </a:rPr>
              <a:t>jeng</a:t>
            </a:r>
            <a:r>
              <a:rPr lang="en-US" dirty="0">
                <a:effectLst>
                  <a:outerShdw blurRad="196850" dist="25400" dir="2700000" sx="103000" sy="103000" algn="tl" rotWithShape="0">
                    <a:srgbClr val="000000">
                      <a:alpha val="95000"/>
                    </a:srgbClr>
                  </a:outerShdw>
                </a:effectLst>
                <a:latin typeface="Arial" charset="0"/>
                <a:cs typeface="Arial" charset="0"/>
              </a:rPr>
              <a:t> se </a:t>
            </a:r>
            <a:r>
              <a:rPr lang="en-US" dirty="0" err="1">
                <a:effectLst>
                  <a:outerShdw blurRad="196850" dist="25400" dir="2700000" sx="103000" sy="103000" algn="tl" rotWithShape="0">
                    <a:srgbClr val="000000">
                      <a:alpha val="95000"/>
                    </a:srgbClr>
                  </a:outerShdw>
                </a:effectLst>
                <a:latin typeface="Arial" charset="0"/>
                <a:cs typeface="Arial" charset="0"/>
              </a:rPr>
              <a:t>jou</a:t>
            </a:r>
            <a:r>
              <a:rPr lang="en-US" dirty="0">
                <a:effectLst>
                  <a:outerShdw blurRad="196850" dist="25400" dir="2700000" sx="103000" sy="103000" algn="tl" rotWithShape="0">
                    <a:srgbClr val="000000">
                      <a:alpha val="95000"/>
                    </a:srgbClr>
                  </a:outerShdw>
                </a:effectLst>
                <a:latin typeface="Arial" charset="0"/>
                <a:cs typeface="Arial" charset="0"/>
              </a:rPr>
              <a:t> ra</a:t>
            </a:r>
          </a:p>
          <a:p>
            <a:pPr>
              <a:defRPr/>
            </a:pPr>
            <a:r>
              <a:rPr lang="en-US" dirty="0" err="1">
                <a:effectLst>
                  <a:outerShdw blurRad="196850" dist="25400" dir="2700000" sx="103000" sy="103000" algn="tl" rotWithShape="0">
                    <a:srgbClr val="000000">
                      <a:alpha val="95000"/>
                    </a:srgbClr>
                  </a:outerShdw>
                </a:effectLst>
                <a:latin typeface="Arial" charset="0"/>
                <a:cs typeface="Arial" charset="0"/>
              </a:rPr>
              <a:t>Ariak</a:t>
            </a:r>
            <a:r>
              <a:rPr lang="en-US" dirty="0">
                <a:effectLst>
                  <a:outerShdw blurRad="196850" dist="25400" dir="2700000" sx="103000" sy="103000" algn="tl" rotWithShape="0">
                    <a:srgbClr val="000000">
                      <a:alpha val="95000"/>
                    </a:srgbClr>
                  </a:outerShdw>
                </a:effectLst>
                <a:latin typeface="Arial" charset="0"/>
                <a:cs typeface="Arial" charset="0"/>
              </a:rPr>
              <a:t> </a:t>
            </a:r>
            <a:r>
              <a:rPr lang="en-US" dirty="0" err="1">
                <a:effectLst>
                  <a:outerShdw blurRad="196850" dist="25400" dir="2700000" sx="103000" sy="103000" algn="tl" rotWithShape="0">
                    <a:srgbClr val="000000">
                      <a:alpha val="95000"/>
                    </a:srgbClr>
                  </a:outerShdw>
                </a:effectLst>
                <a:latin typeface="Arial" charset="0"/>
                <a:cs typeface="Arial" charset="0"/>
              </a:rPr>
              <a:t>roubo</a:t>
            </a:r>
            <a:r>
              <a:rPr lang="en-US" dirty="0">
                <a:effectLst>
                  <a:outerShdw blurRad="196850" dist="25400" dir="2700000" sx="103000" sy="103000" algn="tl" rotWithShape="0">
                    <a:srgbClr val="000000">
                      <a:alpha val="95000"/>
                    </a:srgbClr>
                  </a:outerShdw>
                </a:effectLst>
                <a:latin typeface="Arial" charset="0"/>
                <a:cs typeface="Arial" charset="0"/>
              </a:rPr>
              <a:t> jai </a:t>
            </a:r>
            <a:r>
              <a:rPr lang="en-US" dirty="0" err="1">
                <a:effectLst>
                  <a:outerShdw blurRad="196850" dist="25400" dir="2700000" sx="103000" sy="103000" algn="tl" rotWithShape="0">
                    <a:srgbClr val="000000">
                      <a:alpha val="95000"/>
                    </a:srgbClr>
                  </a:outerShdw>
                </a:effectLst>
                <a:latin typeface="Arial" charset="0"/>
                <a:cs typeface="Arial" charset="0"/>
              </a:rPr>
              <a:t>ali</a:t>
            </a:r>
            <a:r>
              <a:rPr lang="en-US" dirty="0">
                <a:effectLst>
                  <a:outerShdw blurRad="196850" dist="25400" dir="2700000" sx="103000" sy="103000" algn="tl" rotWithShape="0">
                    <a:srgbClr val="000000">
                      <a:alpha val="95000"/>
                    </a:srgbClr>
                  </a:outerShdw>
                </a:effectLst>
                <a:latin typeface="Arial" charset="0"/>
                <a:cs typeface="Arial" charset="0"/>
              </a:rPr>
              <a:t> </a:t>
            </a:r>
            <a:r>
              <a:rPr lang="en-US" dirty="0" err="1">
                <a:effectLst>
                  <a:outerShdw blurRad="196850" dist="25400" dir="2700000" sx="103000" sy="103000" algn="tl" rotWithShape="0">
                    <a:srgbClr val="000000">
                      <a:alpha val="95000"/>
                    </a:srgbClr>
                  </a:outerShdw>
                </a:effectLst>
                <a:latin typeface="Arial" charset="0"/>
                <a:cs typeface="Arial" charset="0"/>
              </a:rPr>
              <a:t>jou</a:t>
            </a:r>
            <a:r>
              <a:rPr lang="en-US" dirty="0">
                <a:effectLst>
                  <a:outerShdw blurRad="196850" dist="25400" dir="2700000" sx="103000" sy="103000" algn="tl" rotWithShape="0">
                    <a:srgbClr val="000000">
                      <a:alpha val="95000"/>
                    </a:srgbClr>
                  </a:outerShdw>
                </a:effectLst>
                <a:latin typeface="Arial" charset="0"/>
                <a:cs typeface="Arial" charset="0"/>
              </a:rPr>
              <a:t> ra</a:t>
            </a:r>
          </a:p>
          <a:p>
            <a:pPr>
              <a:defRPr/>
            </a:pPr>
            <a:r>
              <a:rPr lang="en-US" dirty="0" err="1">
                <a:effectLst>
                  <a:outerShdw blurRad="196850" dist="25400" dir="2700000" sx="103000" sy="103000" algn="tl" rotWithShape="0">
                    <a:srgbClr val="000000">
                      <a:alpha val="95000"/>
                    </a:srgbClr>
                  </a:outerShdw>
                </a:effectLst>
                <a:latin typeface="Arial" charset="0"/>
                <a:cs typeface="Arial" charset="0"/>
              </a:rPr>
              <a:t>Nting</a:t>
            </a:r>
            <a:r>
              <a:rPr lang="en-US" dirty="0">
                <a:effectLst>
                  <a:outerShdw blurRad="196850" dist="25400" dir="2700000" sx="103000" sy="103000" algn="tl" rotWithShape="0">
                    <a:srgbClr val="000000">
                      <a:alpha val="95000"/>
                    </a:srgbClr>
                  </a:outerShdw>
                </a:effectLst>
                <a:latin typeface="Arial" charset="0"/>
                <a:cs typeface="Arial" charset="0"/>
              </a:rPr>
              <a:t> </a:t>
            </a:r>
            <a:r>
              <a:rPr lang="en-US" dirty="0" err="1">
                <a:effectLst>
                  <a:outerShdw blurRad="196850" dist="25400" dir="2700000" sx="103000" sy="103000" algn="tl" rotWithShape="0">
                    <a:srgbClr val="000000">
                      <a:alpha val="95000"/>
                    </a:srgbClr>
                  </a:outerShdw>
                </a:effectLst>
                <a:latin typeface="Arial" charset="0"/>
                <a:cs typeface="Arial" charset="0"/>
              </a:rPr>
              <a:t>sibo</a:t>
            </a:r>
            <a:r>
              <a:rPr lang="en-US" dirty="0">
                <a:effectLst>
                  <a:outerShdw blurRad="196850" dist="25400" dir="2700000" sx="103000" sy="103000" algn="tl" rotWithShape="0">
                    <a:srgbClr val="000000">
                      <a:alpha val="95000"/>
                    </a:srgbClr>
                  </a:outerShdw>
                </a:effectLst>
                <a:latin typeface="Arial" charset="0"/>
                <a:cs typeface="Arial" charset="0"/>
              </a:rPr>
              <a:t> </a:t>
            </a:r>
            <a:r>
              <a:rPr lang="en-US" dirty="0" err="1">
                <a:effectLst>
                  <a:outerShdw blurRad="196850" dist="25400" dir="2700000" sx="103000" sy="103000" algn="tl" rotWithShape="0">
                    <a:srgbClr val="000000">
                      <a:alpha val="95000"/>
                    </a:srgbClr>
                  </a:outerShdw>
                </a:effectLst>
                <a:latin typeface="Arial" charset="0"/>
                <a:cs typeface="Arial" charset="0"/>
              </a:rPr>
              <a:t>jou</a:t>
            </a:r>
            <a:r>
              <a:rPr lang="en-US" dirty="0">
                <a:effectLst>
                  <a:outerShdw blurRad="196850" dist="25400" dir="2700000" sx="103000" sy="103000" algn="tl" rotWithShape="0">
                    <a:srgbClr val="000000">
                      <a:alpha val="95000"/>
                    </a:srgbClr>
                  </a:outerShdw>
                </a:effectLst>
                <a:latin typeface="Arial" charset="0"/>
                <a:cs typeface="Arial" charset="0"/>
              </a:rPr>
              <a:t> ra</a:t>
            </a:r>
          </a:p>
          <a:p>
            <a:pPr>
              <a:defRPr/>
            </a:pPr>
            <a:r>
              <a:rPr lang="en-US" dirty="0">
                <a:effectLst>
                  <a:outerShdw blurRad="196850" dist="25400" dir="2700000" sx="103000" sy="103000" algn="tl" rotWithShape="0">
                    <a:srgbClr val="000000">
                      <a:alpha val="95000"/>
                    </a:srgbClr>
                  </a:outerShdw>
                </a:effectLst>
                <a:latin typeface="Arial" charset="0"/>
                <a:cs typeface="Arial" charset="0"/>
              </a:rPr>
              <a:t>Para </a:t>
            </a:r>
            <a:r>
              <a:rPr lang="en-US" dirty="0" err="1">
                <a:effectLst>
                  <a:outerShdw blurRad="196850" dist="25400" dir="2700000" sx="103000" sy="103000" algn="tl" rotWithShape="0">
                    <a:srgbClr val="000000">
                      <a:alpha val="95000"/>
                    </a:srgbClr>
                  </a:outerShdw>
                </a:effectLst>
                <a:latin typeface="Arial" charset="0"/>
                <a:cs typeface="Arial" charset="0"/>
              </a:rPr>
              <a:t>kathiu</a:t>
            </a:r>
            <a:r>
              <a:rPr lang="en-US" dirty="0">
                <a:effectLst>
                  <a:outerShdw blurRad="196850" dist="25400" dir="2700000" sx="103000" sy="103000" algn="tl" rotWithShape="0">
                    <a:srgbClr val="000000">
                      <a:alpha val="95000"/>
                    </a:srgbClr>
                  </a:outerShdw>
                </a:effectLst>
                <a:latin typeface="Arial" charset="0"/>
                <a:cs typeface="Arial" charset="0"/>
              </a:rPr>
              <a:t> </a:t>
            </a:r>
            <a:r>
              <a:rPr lang="en-US" dirty="0" err="1">
                <a:effectLst>
                  <a:outerShdw blurRad="196850" dist="25400" dir="2700000" sx="103000" sy="103000" algn="tl" rotWithShape="0">
                    <a:srgbClr val="000000">
                      <a:alpha val="95000"/>
                    </a:srgbClr>
                  </a:outerShdw>
                </a:effectLst>
                <a:latin typeface="Arial" charset="0"/>
                <a:cs typeface="Arial" charset="0"/>
              </a:rPr>
              <a:t>makum</a:t>
            </a:r>
            <a:r>
              <a:rPr lang="en-US" dirty="0">
                <a:effectLst>
                  <a:outerShdw blurRad="196850" dist="25400" dir="2700000" sx="103000" sy="103000" algn="tl" rotWithShape="0">
                    <a:srgbClr val="000000">
                      <a:alpha val="95000"/>
                    </a:srgbClr>
                  </a:outerShdw>
                </a:effectLst>
                <a:latin typeface="Arial" charset="0"/>
                <a:cs typeface="Arial" charset="0"/>
              </a:rPr>
              <a:t> to </a:t>
            </a:r>
            <a:r>
              <a:rPr lang="en-US" dirty="0" err="1">
                <a:effectLst>
                  <a:outerShdw blurRad="196850" dist="25400" dir="2700000" sx="103000" sy="103000" algn="tl" rotWithShape="0">
                    <a:srgbClr val="000000">
                      <a:alpha val="95000"/>
                    </a:srgbClr>
                  </a:outerShdw>
                </a:effectLst>
                <a:latin typeface="Arial" charset="0"/>
                <a:cs typeface="Arial" charset="0"/>
              </a:rPr>
              <a:t>changam</a:t>
            </a:r>
            <a:r>
              <a:rPr lang="en-US" dirty="0">
                <a:effectLst>
                  <a:outerShdw blurRad="196850" dist="25400" dir="2700000" sx="103000" sy="103000" algn="tl" rotWithShape="0">
                    <a:srgbClr val="000000">
                      <a:alpha val="95000"/>
                    </a:srgbClr>
                  </a:outerShdw>
                </a:effectLst>
                <a:latin typeface="Arial" charset="0"/>
                <a:cs typeface="Arial" charset="0"/>
              </a:rPr>
              <a:t> </a:t>
            </a:r>
            <a:r>
              <a:rPr lang="en-US" dirty="0" err="1">
                <a:effectLst>
                  <a:outerShdw blurRad="196850" dist="25400" dir="2700000" sx="103000" sy="103000" algn="tl" rotWithShape="0">
                    <a:srgbClr val="000000">
                      <a:alpha val="95000"/>
                    </a:srgbClr>
                  </a:outerShdw>
                </a:effectLst>
                <a:latin typeface="Arial" charset="0"/>
                <a:cs typeface="Arial" charset="0"/>
              </a:rPr>
              <a:t>ngou</a:t>
            </a:r>
            <a:r>
              <a:rPr lang="en-US" dirty="0">
                <a:effectLst>
                  <a:outerShdw blurRad="196850" dist="25400" dir="2700000" sx="103000" sy="103000" algn="tl" rotWithShape="0">
                    <a:srgbClr val="000000">
                      <a:alpha val="95000"/>
                    </a:srgbClr>
                  </a:outerShdw>
                </a:effectLst>
                <a:latin typeface="Arial" charset="0"/>
                <a:cs typeface="Arial" charset="0"/>
              </a:rPr>
              <a:t> </a:t>
            </a:r>
            <a:r>
              <a:rPr lang="en-US" dirty="0" err="1">
                <a:effectLst>
                  <a:outerShdw blurRad="196850" dist="25400" dir="2700000" sx="103000" sy="103000" algn="tl" rotWithShape="0">
                    <a:srgbClr val="000000">
                      <a:alpha val="95000"/>
                    </a:srgbClr>
                  </a:outerShdw>
                </a:effectLst>
                <a:latin typeface="Arial" charset="0"/>
                <a:cs typeface="Arial" charset="0"/>
              </a:rPr>
              <a:t>jou</a:t>
            </a:r>
            <a:r>
              <a:rPr lang="en-US" dirty="0">
                <a:effectLst>
                  <a:outerShdw blurRad="196850" dist="25400" dir="2700000" sx="103000" sy="103000" algn="tl" rotWithShape="0">
                    <a:srgbClr val="000000">
                      <a:alpha val="95000"/>
                    </a:srgbClr>
                  </a:outerShdw>
                </a:effectLst>
                <a:latin typeface="Arial" charset="0"/>
                <a:cs typeface="Arial" charset="0"/>
              </a:rPr>
              <a:t> ra</a:t>
            </a:r>
          </a:p>
        </p:txBody>
      </p:sp>
      <p:sp>
        <p:nvSpPr>
          <p:cNvPr id="1146884" name="Rectangle 4"/>
          <p:cNvSpPr>
            <a:spLocks noChangeArrowheads="1"/>
          </p:cNvSpPr>
          <p:nvPr/>
        </p:nvSpPr>
        <p:spPr bwMode="auto">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a:latin typeface="Arial"/>
                <a:ea typeface="ＭＳ Ｐゴシック" charset="-128"/>
                <a:cs typeface="Arial"/>
              </a:rPr>
              <a:t>4</a:t>
            </a:r>
          </a:p>
        </p:txBody>
      </p:sp>
      <p:pic>
        <p:nvPicPr>
          <p:cNvPr id="114692" name="Picture 5" descr="pulpi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6350" y="1905000"/>
            <a:ext cx="151765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46883">
                                            <p:txEl>
                                              <p:pRg st="5" end="5"/>
                                            </p:txEl>
                                          </p:spTgt>
                                        </p:tgtEl>
                                        <p:attrNameLst>
                                          <p:attrName>style.visibility</p:attrName>
                                        </p:attrNameLst>
                                      </p:cBhvr>
                                      <p:to>
                                        <p:strVal val="visible"/>
                                      </p:to>
                                    </p:set>
                                    <p:anim calcmode="lin" valueType="num">
                                      <p:cBhvr>
                                        <p:cTn id="7" dur="500" fill="hold"/>
                                        <p:tgtEl>
                                          <p:spTgt spid="114688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114688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8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defRPr/>
            </a:pPr>
            <a:endParaRPr lang="en-US">
              <a:latin typeface="Arial"/>
              <a:cs typeface="Arial"/>
            </a:endParaRPr>
          </a:p>
        </p:txBody>
      </p:sp>
      <p:pic>
        <p:nvPicPr>
          <p:cNvPr id="1193986" name="Picture 2" descr="RameshPESBoo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472623">
            <a:off x="838200" y="2209800"/>
            <a:ext cx="31369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93988" name="Rectangle 4"/>
          <p:cNvSpPr>
            <a:spLocks noGrp="1" noChangeArrowheads="1"/>
          </p:cNvSpPr>
          <p:nvPr>
            <p:ph type="title"/>
          </p:nvPr>
        </p:nvSpPr>
        <p:spPr>
          <a:xfrm>
            <a:off x="685800" y="823913"/>
            <a:ext cx="7772400" cy="785812"/>
          </a:xfrm>
          <a:solidFill>
            <a:schemeClr val="tx1"/>
          </a:solidFill>
        </p:spPr>
        <p:txBody>
          <a:bodyPr/>
          <a:lstStyle/>
          <a:p>
            <a:pPr eaLnBrk="1" hangingPunct="1">
              <a:defRPr/>
            </a:pPr>
            <a:r>
              <a:rPr lang="en-US" altLang="zh-CN" sz="3200" b="1" dirty="0" err="1">
                <a:solidFill>
                  <a:schemeClr val="bg1"/>
                </a:solidFill>
                <a:latin typeface="Arial" charset="0"/>
                <a:ea typeface="Arial" charset="0"/>
                <a:cs typeface="Arial" charset="0"/>
              </a:rPr>
              <a:t>Ariak</a:t>
            </a:r>
            <a:r>
              <a:rPr lang="en-US" altLang="zh-CN" sz="3200" b="1" dirty="0">
                <a:solidFill>
                  <a:schemeClr val="bg1"/>
                </a:solidFill>
                <a:latin typeface="Arial" charset="0"/>
                <a:ea typeface="Arial" charset="0"/>
                <a:cs typeface="Arial" charset="0"/>
              </a:rPr>
              <a:t> </a:t>
            </a:r>
            <a:r>
              <a:rPr lang="en-US" altLang="zh-CN" sz="3200" b="1" dirty="0" err="1">
                <a:solidFill>
                  <a:schemeClr val="bg1"/>
                </a:solidFill>
                <a:latin typeface="Arial" charset="0"/>
                <a:ea typeface="Arial" charset="0"/>
                <a:cs typeface="Arial" charset="0"/>
              </a:rPr>
              <a:t>pabo</a:t>
            </a:r>
            <a:r>
              <a:rPr lang="en-US" altLang="zh-CN" sz="3200" b="1" dirty="0">
                <a:solidFill>
                  <a:schemeClr val="bg1"/>
                </a:solidFill>
                <a:latin typeface="Arial" charset="0"/>
                <a:ea typeface="Arial" charset="0"/>
                <a:cs typeface="Arial" charset="0"/>
              </a:rPr>
              <a:t> </a:t>
            </a:r>
            <a:r>
              <a:rPr lang="en-US" altLang="zh-CN" sz="3200" b="1" dirty="0" err="1">
                <a:solidFill>
                  <a:schemeClr val="bg1"/>
                </a:solidFill>
                <a:latin typeface="Arial" charset="0"/>
                <a:ea typeface="Arial" charset="0"/>
                <a:cs typeface="Arial" charset="0"/>
              </a:rPr>
              <a:t>maniu</a:t>
            </a:r>
            <a:r>
              <a:rPr lang="en-US" altLang="zh-CN" sz="3200" b="1" dirty="0">
                <a:solidFill>
                  <a:schemeClr val="bg1"/>
                </a:solidFill>
                <a:latin typeface="Arial" charset="0"/>
                <a:ea typeface="Arial" charset="0"/>
                <a:cs typeface="Arial" charset="0"/>
              </a:rPr>
              <a:t> </a:t>
            </a:r>
            <a:r>
              <a:rPr lang="en-US" altLang="zh-CN" sz="3200" b="1" dirty="0" err="1">
                <a:solidFill>
                  <a:schemeClr val="bg1"/>
                </a:solidFill>
                <a:latin typeface="Arial" charset="0"/>
                <a:ea typeface="Arial" charset="0"/>
                <a:cs typeface="Arial" charset="0"/>
              </a:rPr>
              <a:t>kasiabo</a:t>
            </a:r>
            <a:endParaRPr lang="en-US" sz="3200" b="1" dirty="0">
              <a:solidFill>
                <a:schemeClr val="bg1"/>
              </a:solidFill>
              <a:latin typeface="Arial" charset="0"/>
              <a:ea typeface="Arial" charset="0"/>
              <a:cs typeface="Arial" charset="0"/>
            </a:endParaRPr>
          </a:p>
        </p:txBody>
      </p:sp>
      <p:sp>
        <p:nvSpPr>
          <p:cNvPr id="1193989" name="Rectangle 5"/>
          <p:cNvSpPr>
            <a:spLocks noGrp="1" noChangeArrowheads="1"/>
          </p:cNvSpPr>
          <p:nvPr>
            <p:ph type="body" sz="half" idx="1"/>
          </p:nvPr>
        </p:nvSpPr>
        <p:spPr>
          <a:xfrm>
            <a:off x="4191000" y="2057400"/>
            <a:ext cx="4953000" cy="3692525"/>
          </a:xfrm>
          <a:solidFill>
            <a:srgbClr val="000000"/>
          </a:solidFill>
          <a:effectLst>
            <a:outerShdw blurRad="38100" dist="35921" dir="2700000" algn="ctr" rotWithShape="0">
              <a:srgbClr val="000000">
                <a:alpha val="99962"/>
              </a:srgbClr>
            </a:outerShdw>
          </a:effectLst>
        </p:spPr>
        <p:txBody>
          <a:bodyPr/>
          <a:lstStyle/>
          <a:p>
            <a:pPr marL="609600" indent="-609600" eaLnBrk="1" hangingPunct="1">
              <a:lnSpc>
                <a:spcPct val="90000"/>
              </a:lnSpc>
              <a:buFontTx/>
              <a:buAutoNum type="alphaUcPeriod"/>
              <a:defRPr/>
            </a:pPr>
            <a:r>
              <a:rPr lang="en-US" altLang="zh-CN" dirty="0" err="1">
                <a:solidFill>
                  <a:srgbClr val="FFF9FC"/>
                </a:solidFill>
                <a:latin typeface="Arial" charset="0"/>
                <a:ea typeface="Arial" charset="0"/>
                <a:cs typeface="Arial" charset="0"/>
              </a:rPr>
              <a:t>Nthainai</a:t>
            </a:r>
            <a:r>
              <a:rPr lang="en-US" altLang="zh-CN" dirty="0">
                <a:solidFill>
                  <a:srgbClr val="FFF9FC"/>
                </a:solidFill>
                <a:latin typeface="Arial" charset="0"/>
                <a:ea typeface="Arial" charset="0"/>
                <a:cs typeface="Arial" charset="0"/>
              </a:rPr>
              <a:t> </a:t>
            </a:r>
            <a:r>
              <a:rPr lang="en-US" altLang="zh-CN" dirty="0" err="1">
                <a:solidFill>
                  <a:srgbClr val="FFF9FC"/>
                </a:solidFill>
                <a:latin typeface="Arial" charset="0"/>
                <a:ea typeface="Arial" charset="0"/>
                <a:cs typeface="Arial" charset="0"/>
              </a:rPr>
              <a:t>gu</a:t>
            </a:r>
            <a:r>
              <a:rPr lang="en-US" altLang="zh-CN" dirty="0">
                <a:solidFill>
                  <a:srgbClr val="FFF9FC"/>
                </a:solidFill>
                <a:latin typeface="Arial" charset="0"/>
                <a:ea typeface="Arial" charset="0"/>
                <a:cs typeface="Arial" charset="0"/>
              </a:rPr>
              <a:t> </a:t>
            </a:r>
            <a:r>
              <a:rPr lang="en-US" altLang="zh-CN" dirty="0" err="1">
                <a:solidFill>
                  <a:srgbClr val="FFF9FC"/>
                </a:solidFill>
                <a:latin typeface="Arial" charset="0"/>
                <a:ea typeface="Arial" charset="0"/>
                <a:cs typeface="Arial" charset="0"/>
              </a:rPr>
              <a:t>ariak</a:t>
            </a:r>
            <a:r>
              <a:rPr lang="en-US" altLang="zh-CN" dirty="0">
                <a:solidFill>
                  <a:srgbClr val="FFF9FC"/>
                </a:solidFill>
                <a:latin typeface="Arial" charset="0"/>
                <a:ea typeface="Arial" charset="0"/>
                <a:cs typeface="Arial" charset="0"/>
              </a:rPr>
              <a:t> pa </a:t>
            </a:r>
            <a:r>
              <a:rPr lang="en-US" altLang="zh-CN" dirty="0" err="1">
                <a:solidFill>
                  <a:srgbClr val="FFF9FC"/>
                </a:solidFill>
                <a:latin typeface="Arial" charset="0"/>
                <a:ea typeface="Arial" charset="0"/>
                <a:cs typeface="Arial" charset="0"/>
              </a:rPr>
              <a:t>boga</a:t>
            </a:r>
            <a:r>
              <a:rPr lang="en-US" altLang="zh-CN" dirty="0">
                <a:solidFill>
                  <a:srgbClr val="FFF9FC"/>
                </a:solidFill>
                <a:latin typeface="Arial" charset="0"/>
                <a:ea typeface="Arial" charset="0"/>
                <a:cs typeface="Arial" charset="0"/>
              </a:rPr>
              <a:t> </a:t>
            </a:r>
            <a:r>
              <a:rPr lang="en-US" altLang="zh-CN" dirty="0" err="1">
                <a:solidFill>
                  <a:srgbClr val="FFF9FC"/>
                </a:solidFill>
                <a:latin typeface="Arial" charset="0"/>
                <a:ea typeface="Arial" charset="0"/>
                <a:cs typeface="Arial" charset="0"/>
              </a:rPr>
              <a:t>nde</a:t>
            </a:r>
            <a:r>
              <a:rPr lang="en-US" altLang="zh-CN" dirty="0">
                <a:solidFill>
                  <a:srgbClr val="FFF9FC"/>
                </a:solidFill>
                <a:latin typeface="Arial" charset="0"/>
                <a:ea typeface="Arial" charset="0"/>
                <a:cs typeface="Arial" charset="0"/>
              </a:rPr>
              <a:t> </a:t>
            </a:r>
            <a:r>
              <a:rPr lang="en-US" altLang="zh-CN" dirty="0" err="1">
                <a:solidFill>
                  <a:srgbClr val="FFF9FC"/>
                </a:solidFill>
                <a:latin typeface="Arial" charset="0"/>
                <a:ea typeface="Arial" charset="0"/>
                <a:cs typeface="Arial" charset="0"/>
              </a:rPr>
              <a:t>niu</a:t>
            </a:r>
            <a:r>
              <a:rPr lang="en-US" altLang="zh-CN" dirty="0">
                <a:solidFill>
                  <a:srgbClr val="FFF9FC"/>
                </a:solidFill>
                <a:latin typeface="Arial" charset="0"/>
                <a:ea typeface="Arial" charset="0"/>
                <a:cs typeface="Arial" charset="0"/>
              </a:rPr>
              <a:t> para </a:t>
            </a:r>
            <a:r>
              <a:rPr lang="en-US" altLang="zh-CN" dirty="0" err="1">
                <a:solidFill>
                  <a:srgbClr val="FFF9FC"/>
                </a:solidFill>
                <a:latin typeface="Arial" charset="0"/>
                <a:ea typeface="Arial" charset="0"/>
                <a:cs typeface="Arial" charset="0"/>
              </a:rPr>
              <a:t>thiu</a:t>
            </a:r>
            <a:r>
              <a:rPr lang="en-US" altLang="zh-CN" dirty="0">
                <a:solidFill>
                  <a:srgbClr val="FFF9FC"/>
                </a:solidFill>
                <a:latin typeface="Arial" charset="0"/>
                <a:ea typeface="Arial" charset="0"/>
                <a:cs typeface="Arial" charset="0"/>
              </a:rPr>
              <a:t> </a:t>
            </a:r>
            <a:r>
              <a:rPr lang="en-US" altLang="zh-CN" dirty="0" err="1">
                <a:solidFill>
                  <a:srgbClr val="FFF9FC"/>
                </a:solidFill>
                <a:latin typeface="Arial" charset="0"/>
                <a:ea typeface="Arial" charset="0"/>
                <a:cs typeface="Arial" charset="0"/>
              </a:rPr>
              <a:t>jiu</a:t>
            </a:r>
            <a:r>
              <a:rPr lang="en-US" altLang="zh-CN" dirty="0">
                <a:solidFill>
                  <a:srgbClr val="FFF9FC"/>
                </a:solidFill>
                <a:latin typeface="Arial" charset="0"/>
                <a:ea typeface="Arial" charset="0"/>
                <a:cs typeface="Arial" charset="0"/>
              </a:rPr>
              <a:t> </a:t>
            </a:r>
            <a:r>
              <a:rPr lang="en-US" altLang="zh-CN" dirty="0" err="1">
                <a:solidFill>
                  <a:srgbClr val="FFF9FC"/>
                </a:solidFill>
                <a:latin typeface="Arial" charset="0"/>
                <a:ea typeface="Arial" charset="0"/>
                <a:cs typeface="Arial" charset="0"/>
              </a:rPr>
              <a:t>nang</a:t>
            </a:r>
            <a:r>
              <a:rPr lang="en-US" altLang="zh-CN" dirty="0">
                <a:solidFill>
                  <a:srgbClr val="FFF9FC"/>
                </a:solidFill>
                <a:latin typeface="Arial" charset="0"/>
                <a:ea typeface="Arial" charset="0"/>
                <a:cs typeface="Arial" charset="0"/>
              </a:rPr>
              <a:t> </a:t>
            </a:r>
            <a:r>
              <a:rPr lang="en-US" altLang="zh-CN" dirty="0" err="1">
                <a:solidFill>
                  <a:srgbClr val="FFF9FC"/>
                </a:solidFill>
                <a:latin typeface="Arial" charset="0"/>
                <a:ea typeface="Arial" charset="0"/>
                <a:cs typeface="Arial" charset="0"/>
              </a:rPr>
              <a:t>tu</a:t>
            </a:r>
            <a:r>
              <a:rPr lang="en-US" altLang="zh-CN" dirty="0">
                <a:solidFill>
                  <a:srgbClr val="FFF9FC"/>
                </a:solidFill>
                <a:latin typeface="Arial" charset="0"/>
                <a:ea typeface="Arial" charset="0"/>
                <a:cs typeface="Arial" charset="0"/>
              </a:rPr>
              <a:t> </a:t>
            </a:r>
            <a:r>
              <a:rPr lang="en-US" altLang="zh-CN" dirty="0" err="1">
                <a:solidFill>
                  <a:srgbClr val="FFF9FC"/>
                </a:solidFill>
                <a:latin typeface="Arial" charset="0"/>
                <a:ea typeface="Arial" charset="0"/>
                <a:cs typeface="Arial" charset="0"/>
              </a:rPr>
              <a:t>nkha</a:t>
            </a:r>
            <a:r>
              <a:rPr lang="en-US" altLang="zh-CN" dirty="0">
                <a:solidFill>
                  <a:srgbClr val="FFF9FC"/>
                </a:solidFill>
                <a:latin typeface="Arial" charset="0"/>
                <a:ea typeface="Arial" charset="0"/>
                <a:cs typeface="Arial" charset="0"/>
              </a:rPr>
              <a:t> </a:t>
            </a:r>
            <a:r>
              <a:rPr lang="en-US" altLang="zh-CN" dirty="0" err="1">
                <a:solidFill>
                  <a:srgbClr val="FFF9FC"/>
                </a:solidFill>
                <a:latin typeface="Arial" charset="0"/>
                <a:ea typeface="Arial" charset="0"/>
                <a:cs typeface="Arial" charset="0"/>
              </a:rPr>
              <a:t>khai</a:t>
            </a:r>
            <a:r>
              <a:rPr lang="en-US" altLang="zh-CN" dirty="0">
                <a:solidFill>
                  <a:srgbClr val="FFF9FC"/>
                </a:solidFill>
                <a:latin typeface="Arial" charset="0"/>
                <a:ea typeface="Arial" charset="0"/>
                <a:cs typeface="Arial" charset="0"/>
              </a:rPr>
              <a:t> lo?</a:t>
            </a:r>
          </a:p>
          <a:p>
            <a:pPr marL="609600" indent="-609600" eaLnBrk="1" hangingPunct="1">
              <a:lnSpc>
                <a:spcPct val="90000"/>
              </a:lnSpc>
              <a:buFontTx/>
              <a:buAutoNum type="alphaUcPeriod"/>
              <a:defRPr/>
            </a:pPr>
            <a:r>
              <a:rPr lang="en-US" altLang="zh-CN" sz="4000" dirty="0">
                <a:solidFill>
                  <a:srgbClr val="FFF9FC"/>
                </a:solidFill>
                <a:latin typeface="Arial" charset="0"/>
                <a:ea typeface="Arial" charset="0"/>
                <a:cs typeface="Arial" charset="0"/>
              </a:rPr>
              <a:t>Nang </a:t>
            </a:r>
            <a:r>
              <a:rPr lang="en-US" altLang="zh-CN" sz="4000" dirty="0" err="1">
                <a:solidFill>
                  <a:srgbClr val="FFF9FC"/>
                </a:solidFill>
                <a:latin typeface="Arial" charset="0"/>
                <a:ea typeface="Arial" charset="0"/>
                <a:cs typeface="Arial" charset="0"/>
              </a:rPr>
              <a:t>nde</a:t>
            </a:r>
            <a:r>
              <a:rPr lang="en-US" altLang="zh-CN" sz="4000" dirty="0">
                <a:solidFill>
                  <a:srgbClr val="FFF9FC"/>
                </a:solidFill>
                <a:latin typeface="Arial" charset="0"/>
                <a:ea typeface="Arial" charset="0"/>
                <a:cs typeface="Arial" charset="0"/>
              </a:rPr>
              <a:t> </a:t>
            </a:r>
            <a:r>
              <a:rPr lang="en-US" altLang="zh-CN" sz="4000" dirty="0" err="1">
                <a:solidFill>
                  <a:srgbClr val="FFF9FC"/>
                </a:solidFill>
                <a:latin typeface="Arial" charset="0"/>
                <a:ea typeface="Arial" charset="0"/>
                <a:cs typeface="Arial" charset="0"/>
              </a:rPr>
              <a:t>gu</a:t>
            </a:r>
            <a:r>
              <a:rPr lang="en-US" altLang="zh-CN" sz="4000" dirty="0">
                <a:solidFill>
                  <a:srgbClr val="FFF9FC"/>
                </a:solidFill>
                <a:latin typeface="Arial" charset="0"/>
                <a:ea typeface="Arial" charset="0"/>
                <a:cs typeface="Arial" charset="0"/>
              </a:rPr>
              <a:t> </a:t>
            </a:r>
            <a:r>
              <a:rPr lang="en-US" altLang="zh-CN" sz="4000" dirty="0" err="1">
                <a:solidFill>
                  <a:srgbClr val="FFF9FC"/>
                </a:solidFill>
                <a:latin typeface="Arial" charset="0"/>
                <a:ea typeface="Arial" charset="0"/>
                <a:cs typeface="Arial" charset="0"/>
              </a:rPr>
              <a:t>maniu</a:t>
            </a:r>
            <a:r>
              <a:rPr lang="en-US" altLang="zh-CN" sz="4000" dirty="0">
                <a:solidFill>
                  <a:srgbClr val="FFF9FC"/>
                </a:solidFill>
                <a:latin typeface="Arial" charset="0"/>
                <a:ea typeface="Arial" charset="0"/>
                <a:cs typeface="Arial" charset="0"/>
              </a:rPr>
              <a:t> </a:t>
            </a:r>
            <a:r>
              <a:rPr lang="en-US" altLang="zh-CN" sz="4000" dirty="0" err="1">
                <a:solidFill>
                  <a:srgbClr val="FFF9FC"/>
                </a:solidFill>
                <a:latin typeface="Arial" charset="0"/>
                <a:ea typeface="Arial" charset="0"/>
                <a:cs typeface="Arial" charset="0"/>
              </a:rPr>
              <a:t>ni</a:t>
            </a:r>
            <a:r>
              <a:rPr lang="en-US" altLang="zh-CN" sz="4000" dirty="0">
                <a:solidFill>
                  <a:srgbClr val="FFF9FC"/>
                </a:solidFill>
                <a:latin typeface="Arial" charset="0"/>
                <a:ea typeface="Arial" charset="0"/>
                <a:cs typeface="Arial" charset="0"/>
              </a:rPr>
              <a:t> </a:t>
            </a:r>
            <a:r>
              <a:rPr lang="en-US" altLang="zh-CN" sz="4000" dirty="0" err="1">
                <a:solidFill>
                  <a:srgbClr val="FFF9FC"/>
                </a:solidFill>
                <a:latin typeface="Arial" charset="0"/>
                <a:ea typeface="Arial" charset="0"/>
                <a:cs typeface="Arial" charset="0"/>
              </a:rPr>
              <a:t>bo</a:t>
            </a:r>
            <a:r>
              <a:rPr lang="en-US" altLang="zh-CN" sz="4000" dirty="0">
                <a:solidFill>
                  <a:srgbClr val="FFF9FC"/>
                </a:solidFill>
                <a:latin typeface="Arial" charset="0"/>
                <a:ea typeface="Arial" charset="0"/>
                <a:cs typeface="Arial" charset="0"/>
              </a:rPr>
              <a:t> bam lo?</a:t>
            </a:r>
            <a:endParaRPr lang="en-US" sz="4000" dirty="0">
              <a:solidFill>
                <a:srgbClr val="FFF9FC"/>
              </a:solidFill>
              <a:latin typeface="Arial" charset="0"/>
              <a:ea typeface="Arial" charset="0"/>
              <a:cs typeface="Arial" charset="0"/>
            </a:endParaRPr>
          </a:p>
        </p:txBody>
      </p:sp>
      <p:pic>
        <p:nvPicPr>
          <p:cNvPr id="1193987" name="Picture 3" descr="Rames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152400"/>
            <a:ext cx="1804988"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rot="480000">
            <a:off x="-3360142" y="2921167"/>
            <a:ext cx="2921132" cy="1015663"/>
          </a:xfrm>
          <a:prstGeom prst="rect">
            <a:avLst/>
          </a:prstGeom>
          <a:solidFill>
            <a:srgbClr val="591523"/>
          </a:solidFill>
        </p:spPr>
        <p:txBody>
          <a:bodyPr wrap="square" rtlCol="0">
            <a:spAutoFit/>
          </a:bodyPr>
          <a:lstStyle/>
          <a:p>
            <a:pPr algn="ctr"/>
            <a:r>
              <a:rPr lang="en-US" sz="4000" dirty="0">
                <a:solidFill>
                  <a:srgbClr val="FFFFE0"/>
                </a:solidFill>
              </a:rPr>
              <a:t> </a:t>
            </a:r>
            <a:r>
              <a:rPr lang="en-US" sz="2000" dirty="0" err="1">
                <a:solidFill>
                  <a:srgbClr val="FFFFE0"/>
                </a:solidFill>
              </a:rPr>
              <a:t>Kadinbo</a:t>
            </a:r>
            <a:r>
              <a:rPr lang="en-US" sz="2000" dirty="0">
                <a:solidFill>
                  <a:srgbClr val="FFFFE0"/>
                </a:solidFill>
              </a:rPr>
              <a:t> Din </a:t>
            </a:r>
            <a:r>
              <a:rPr lang="en-US" sz="2000" dirty="0" err="1">
                <a:solidFill>
                  <a:srgbClr val="FFFFE0"/>
                </a:solidFill>
              </a:rPr>
              <a:t>maraa</a:t>
            </a:r>
            <a:r>
              <a:rPr lang="en-US" sz="2000" dirty="0">
                <a:solidFill>
                  <a:srgbClr val="FFFFE0"/>
                </a:solidFill>
              </a:rPr>
              <a:t> pad ra </a:t>
            </a:r>
            <a:r>
              <a:rPr lang="en-US" sz="2000" dirty="0" err="1">
                <a:solidFill>
                  <a:srgbClr val="FFFFE0"/>
                </a:solidFill>
              </a:rPr>
              <a:t>Kadincham</a:t>
            </a:r>
            <a:endParaRPr lang="en-US" sz="2000" dirty="0">
              <a:solidFill>
                <a:srgbClr val="FFFFE0"/>
              </a:solidFill>
            </a:endParaRPr>
          </a:p>
        </p:txBody>
      </p:sp>
      <p:sp>
        <p:nvSpPr>
          <p:cNvPr id="8" name="TextBox 7"/>
          <p:cNvSpPr txBox="1"/>
          <p:nvPr/>
        </p:nvSpPr>
        <p:spPr>
          <a:xfrm rot="480000">
            <a:off x="-3512060" y="4493660"/>
            <a:ext cx="2959611" cy="830997"/>
          </a:xfrm>
          <a:prstGeom prst="rect">
            <a:avLst/>
          </a:prstGeom>
          <a:solidFill>
            <a:schemeClr val="accent4">
              <a:lumMod val="75000"/>
            </a:schemeClr>
          </a:solidFill>
        </p:spPr>
        <p:txBody>
          <a:bodyPr rtlCol="0">
            <a:spAutoFit/>
          </a:bodyPr>
          <a:lstStyle/>
          <a:p>
            <a:pPr algn="ctr"/>
            <a:r>
              <a:rPr lang="en-US" sz="1600" b="1" dirty="0">
                <a:solidFill>
                  <a:srgbClr val="001933"/>
                </a:solidFill>
              </a:rPr>
              <a:t>Chania </a:t>
            </a:r>
            <a:r>
              <a:rPr lang="en-US" sz="1600" b="1" dirty="0" err="1">
                <a:solidFill>
                  <a:srgbClr val="001933"/>
                </a:solidFill>
              </a:rPr>
              <a:t>pakak</a:t>
            </a:r>
            <a:r>
              <a:rPr lang="en-US" sz="1600" b="1" dirty="0">
                <a:solidFill>
                  <a:srgbClr val="001933"/>
                </a:solidFill>
              </a:rPr>
              <a:t> </a:t>
            </a:r>
            <a:r>
              <a:rPr lang="en-US" sz="1600" b="1" dirty="0" err="1">
                <a:solidFill>
                  <a:srgbClr val="001933"/>
                </a:solidFill>
              </a:rPr>
              <a:t>pathak</a:t>
            </a:r>
            <a:r>
              <a:rPr lang="en-US" sz="1600" b="1" dirty="0">
                <a:solidFill>
                  <a:srgbClr val="001933"/>
                </a:solidFill>
              </a:rPr>
              <a:t>  </a:t>
            </a:r>
            <a:r>
              <a:rPr lang="en-US" sz="1600" b="1" dirty="0" err="1">
                <a:solidFill>
                  <a:srgbClr val="001933"/>
                </a:solidFill>
              </a:rPr>
              <a:t>masanbo</a:t>
            </a:r>
            <a:r>
              <a:rPr lang="en-US" sz="1600" b="1" dirty="0">
                <a:solidFill>
                  <a:srgbClr val="001933"/>
                </a:solidFill>
              </a:rPr>
              <a:t> </a:t>
            </a:r>
            <a:r>
              <a:rPr lang="en-US" sz="1600" b="1" dirty="0" err="1">
                <a:solidFill>
                  <a:srgbClr val="001933"/>
                </a:solidFill>
              </a:rPr>
              <a:t>kawicham</a:t>
            </a:r>
            <a:r>
              <a:rPr lang="en-US" sz="1600" b="1" dirty="0">
                <a:solidFill>
                  <a:srgbClr val="001933"/>
                </a:solidFill>
              </a:rPr>
              <a:t> </a:t>
            </a:r>
            <a:r>
              <a:rPr lang="en-US" sz="1600" b="1" dirty="0" err="1">
                <a:solidFill>
                  <a:srgbClr val="001933"/>
                </a:solidFill>
              </a:rPr>
              <a:t>dinron</a:t>
            </a:r>
            <a:r>
              <a:rPr lang="en-US" sz="1600" b="1" dirty="0">
                <a:solidFill>
                  <a:srgbClr val="001933"/>
                </a:solidFill>
              </a:rPr>
              <a:t> </a:t>
            </a:r>
            <a:r>
              <a:rPr lang="en-US" sz="1600" b="1" dirty="0" err="1">
                <a:solidFill>
                  <a:srgbClr val="001933"/>
                </a:solidFill>
              </a:rPr>
              <a:t>bo</a:t>
            </a:r>
            <a:r>
              <a:rPr lang="en-US" sz="1600" b="1" dirty="0">
                <a:solidFill>
                  <a:srgbClr val="001933"/>
                </a:solidFill>
              </a:rPr>
              <a:t> </a:t>
            </a:r>
            <a:r>
              <a:rPr lang="en-US" sz="1600" b="1" dirty="0" err="1">
                <a:solidFill>
                  <a:srgbClr val="001933"/>
                </a:solidFill>
              </a:rPr>
              <a:t>ga</a:t>
            </a:r>
            <a:endParaRPr lang="en-US" sz="1600" b="1" dirty="0">
              <a:solidFill>
                <a:srgbClr val="0019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193986"/>
                                        </p:tgtEl>
                                        <p:attrNameLst>
                                          <p:attrName>style.visibility</p:attrName>
                                        </p:attrNameLst>
                                      </p:cBhvr>
                                      <p:to>
                                        <p:strVal val="visible"/>
                                      </p:to>
                                    </p:set>
                                    <p:anim calcmode="lin" valueType="num">
                                      <p:cBhvr additive="base">
                                        <p:cTn id="7" dur="500" fill="hold"/>
                                        <p:tgtEl>
                                          <p:spTgt spid="1193986"/>
                                        </p:tgtEl>
                                        <p:attrNameLst>
                                          <p:attrName>ppt_x</p:attrName>
                                        </p:attrNameLst>
                                      </p:cBhvr>
                                      <p:tavLst>
                                        <p:tav tm="0">
                                          <p:val>
                                            <p:strVal val="#ppt_x"/>
                                          </p:val>
                                        </p:tav>
                                        <p:tav tm="100000">
                                          <p:val>
                                            <p:strVal val="#ppt_x"/>
                                          </p:val>
                                        </p:tav>
                                      </p:tavLst>
                                    </p:anim>
                                    <p:anim calcmode="lin" valueType="num">
                                      <p:cBhvr additive="base">
                                        <p:cTn id="8" dur="500" fill="hold"/>
                                        <p:tgtEl>
                                          <p:spTgt spid="119398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193987"/>
                                        </p:tgtEl>
                                        <p:attrNameLst>
                                          <p:attrName>style.visibility</p:attrName>
                                        </p:attrNameLst>
                                      </p:cBhvr>
                                      <p:to>
                                        <p:strVal val="visible"/>
                                      </p:to>
                                    </p:set>
                                    <p:anim calcmode="lin" valueType="num">
                                      <p:cBhvr additive="base">
                                        <p:cTn id="12" dur="500" fill="hold"/>
                                        <p:tgtEl>
                                          <p:spTgt spid="1193987"/>
                                        </p:tgtEl>
                                        <p:attrNameLst>
                                          <p:attrName>ppt_x</p:attrName>
                                        </p:attrNameLst>
                                      </p:cBhvr>
                                      <p:tavLst>
                                        <p:tav tm="0">
                                          <p:val>
                                            <p:strVal val="#ppt_x"/>
                                          </p:val>
                                        </p:tav>
                                        <p:tav tm="100000">
                                          <p:val>
                                            <p:strVal val="#ppt_x"/>
                                          </p:val>
                                        </p:tav>
                                      </p:tavLst>
                                    </p:anim>
                                    <p:anim calcmode="lin" valueType="num">
                                      <p:cBhvr additive="base">
                                        <p:cTn id="13" dur="500" fill="hold"/>
                                        <p:tgtEl>
                                          <p:spTgt spid="1193987"/>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D0102A1-07B8-F548-9E2E-81CE1A7D57D0}"/>
              </a:ext>
            </a:extLst>
          </p:cNvPr>
          <p:cNvGrpSpPr/>
          <p:nvPr/>
        </p:nvGrpSpPr>
        <p:grpSpPr>
          <a:xfrm>
            <a:off x="1187450" y="-44450"/>
            <a:ext cx="6513513" cy="6858000"/>
            <a:chOff x="1187450" y="-44450"/>
            <a:chExt cx="6513513" cy="6858000"/>
          </a:xfrm>
        </p:grpSpPr>
        <p:pic>
          <p:nvPicPr>
            <p:cNvPr id="116738" name="Picture 3" descr="SermonCartoons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7450" y="-44450"/>
              <a:ext cx="65135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Oval 3">
              <a:extLst>
                <a:ext uri="{FF2B5EF4-FFF2-40B4-BE49-F238E27FC236}">
                  <a16:creationId xmlns:a16="http://schemas.microsoft.com/office/drawing/2014/main" id="{B1316561-9557-F440-8A67-9200A5E912E3}"/>
                </a:ext>
              </a:extLst>
            </p:cNvPr>
            <p:cNvSpPr/>
            <p:nvPr/>
          </p:nvSpPr>
          <p:spPr bwMode="auto">
            <a:xfrm>
              <a:off x="3143037" y="4119269"/>
              <a:ext cx="216024" cy="21602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Oval 9">
              <a:extLst>
                <a:ext uri="{FF2B5EF4-FFF2-40B4-BE49-F238E27FC236}">
                  <a16:creationId xmlns:a16="http://schemas.microsoft.com/office/drawing/2014/main" id="{A41CF7C9-2EA2-0140-8973-E5D5436364A7}"/>
                </a:ext>
              </a:extLst>
            </p:cNvPr>
            <p:cNvSpPr>
              <a:spLocks noChangeAspect="1"/>
            </p:cNvSpPr>
            <p:nvPr/>
          </p:nvSpPr>
          <p:spPr bwMode="auto">
            <a:xfrm>
              <a:off x="3275855" y="4293096"/>
              <a:ext cx="136477" cy="136477"/>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Oval 10">
              <a:extLst>
                <a:ext uri="{FF2B5EF4-FFF2-40B4-BE49-F238E27FC236}">
                  <a16:creationId xmlns:a16="http://schemas.microsoft.com/office/drawing/2014/main" id="{51FF2226-6B5E-6545-A8D8-71DAA15D1BBB}"/>
                </a:ext>
              </a:extLst>
            </p:cNvPr>
            <p:cNvSpPr/>
            <p:nvPr/>
          </p:nvSpPr>
          <p:spPr bwMode="auto">
            <a:xfrm>
              <a:off x="2960156" y="3662068"/>
              <a:ext cx="531723" cy="536747"/>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116737" name="Rectangle 2"/>
          <p:cNvSpPr>
            <a:spLocks noGrp="1" noChangeArrowheads="1"/>
          </p:cNvSpPr>
          <p:nvPr>
            <p:ph type="ctrTitle"/>
          </p:nvPr>
        </p:nvSpPr>
        <p:spPr>
          <a:xfrm>
            <a:off x="419100" y="-1310326"/>
            <a:ext cx="8305800" cy="1371600"/>
          </a:xfrm>
        </p:spPr>
        <p:txBody>
          <a:bodyPr/>
          <a:lstStyle/>
          <a:p>
            <a:pPr eaLnBrk="1" hangingPunct="1"/>
            <a:r>
              <a:rPr lang="en-US" sz="6000" b="1" dirty="0">
                <a:latin typeface="Arial" charset="0"/>
                <a:ea typeface="ＭＳ Ｐゴシック" charset="0"/>
                <a:cs typeface="ＭＳ Ｐゴシック" charset="0"/>
              </a:rPr>
              <a:t>Desert Sermon</a:t>
            </a:r>
          </a:p>
        </p:txBody>
      </p:sp>
      <p:sp>
        <p:nvSpPr>
          <p:cNvPr id="116739" name="TextBox 1"/>
          <p:cNvSpPr txBox="1">
            <a:spLocks noChangeArrowheads="1"/>
          </p:cNvSpPr>
          <p:nvPr/>
        </p:nvSpPr>
        <p:spPr bwMode="auto">
          <a:xfrm>
            <a:off x="1979439" y="3212976"/>
            <a:ext cx="1368425" cy="92333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b="1" i="1" dirty="0"/>
              <a:t>NANG</a:t>
            </a:r>
          </a:p>
          <a:p>
            <a:pPr algn="r"/>
            <a:r>
              <a:rPr lang="en-US" sz="1800" b="1" i="1" dirty="0"/>
              <a:t>HAIGA</a:t>
            </a:r>
          </a:p>
          <a:p>
            <a:pPr algn="r"/>
            <a:r>
              <a:rPr lang="en-US" sz="1800" b="1" i="1" dirty="0"/>
              <a:t>BAM</a:t>
            </a:r>
          </a:p>
        </p:txBody>
      </p:sp>
      <p:sp>
        <p:nvSpPr>
          <p:cNvPr id="116740" name="Rectangle 1"/>
          <p:cNvSpPr>
            <a:spLocks noChangeArrowheads="1"/>
          </p:cNvSpPr>
          <p:nvPr/>
        </p:nvSpPr>
        <p:spPr bwMode="auto">
          <a:xfrm rot="-236336">
            <a:off x="2052638" y="4978400"/>
            <a:ext cx="1081087" cy="24765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741" name="TextBox 1"/>
          <p:cNvSpPr txBox="1">
            <a:spLocks noChangeArrowheads="1"/>
          </p:cNvSpPr>
          <p:nvPr/>
        </p:nvSpPr>
        <p:spPr bwMode="auto">
          <a:xfrm rot="-231150">
            <a:off x="1978025" y="4924425"/>
            <a:ext cx="11414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i="1" dirty="0"/>
              <a:t>TACHAM</a:t>
            </a:r>
          </a:p>
        </p:txBody>
      </p:sp>
      <p:cxnSp>
        <p:nvCxnSpPr>
          <p:cNvPr id="3" name="Straight Arrow Connector 2">
            <a:extLst>
              <a:ext uri="{FF2B5EF4-FFF2-40B4-BE49-F238E27FC236}">
                <a16:creationId xmlns:a16="http://schemas.microsoft.com/office/drawing/2014/main" id="{45622448-1D07-E743-84C2-08D0F3261AB7}"/>
              </a:ext>
            </a:extLst>
          </p:cNvPr>
          <p:cNvCxnSpPr/>
          <p:nvPr/>
        </p:nvCxnSpPr>
        <p:spPr bwMode="auto">
          <a:xfrm>
            <a:off x="3131840" y="4077072"/>
            <a:ext cx="72008" cy="14401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9" name="Text Box 11"/>
          <p:cNvSpPr txBox="1">
            <a:spLocks noChangeArrowheads="1"/>
          </p:cNvSpPr>
          <p:nvPr/>
        </p:nvSpPr>
        <p:spPr bwMode="auto">
          <a:xfrm>
            <a:off x="914400" y="2514600"/>
            <a:ext cx="7620000" cy="1754326"/>
          </a:xfrm>
          <a:prstGeom prst="rect">
            <a:avLst/>
          </a:prstGeom>
          <a:noFill/>
          <a:ln w="9525">
            <a:noFill/>
            <a:miter lim="800000"/>
            <a:headEnd/>
            <a:tailEnd/>
          </a:ln>
          <a:effectLst/>
        </p:spPr>
        <p:txBody>
          <a:bodyPr>
            <a:spAutoFit/>
          </a:bodyPr>
          <a:lstStyle/>
          <a:p>
            <a:pPr eaLnBrk="1" hangingPunct="1">
              <a:spcBef>
                <a:spcPct val="50000"/>
              </a:spcBef>
              <a:defRPr/>
            </a:pPr>
            <a:r>
              <a:rPr lang="en-US" sz="3600" b="1" dirty="0" err="1">
                <a:solidFill>
                  <a:schemeClr val="bg1"/>
                </a:solidFill>
                <a:effectLst>
                  <a:glow rad="101600">
                    <a:schemeClr val="tx1"/>
                  </a:glow>
                </a:effectLst>
                <a:latin typeface="Arial"/>
                <a:ea typeface="ＭＳ Ｐゴシック" charset="-128"/>
                <a:cs typeface="Arial"/>
              </a:rPr>
              <a:t>Ndetiu</a:t>
            </a:r>
            <a:r>
              <a:rPr lang="en-US" sz="3600" b="1" dirty="0">
                <a:solidFill>
                  <a:schemeClr val="bg1"/>
                </a:solidFill>
                <a:effectLst>
                  <a:glow rad="101600">
                    <a:schemeClr val="tx1"/>
                  </a:glow>
                </a:effectLst>
                <a:latin typeface="Arial"/>
                <a:ea typeface="ＭＳ Ｐゴシック" charset="-128"/>
                <a:cs typeface="Arial"/>
              </a:rPr>
              <a:t> ja </a:t>
            </a:r>
            <a:r>
              <a:rPr lang="en-US" sz="3600" b="1" dirty="0" err="1">
                <a:solidFill>
                  <a:schemeClr val="bg1"/>
                </a:solidFill>
                <a:effectLst>
                  <a:glow rad="101600">
                    <a:schemeClr val="tx1"/>
                  </a:glow>
                </a:effectLst>
                <a:latin typeface="Arial"/>
                <a:ea typeface="ＭＳ Ｐゴシック" charset="-128"/>
                <a:cs typeface="Arial"/>
              </a:rPr>
              <a:t>aliu</a:t>
            </a:r>
            <a:r>
              <a:rPr lang="en-US" sz="3600" b="1" dirty="0">
                <a:solidFill>
                  <a:schemeClr val="bg1"/>
                </a:solidFill>
                <a:effectLst>
                  <a:glow rad="101600">
                    <a:schemeClr val="tx1"/>
                  </a:glow>
                </a:effectLst>
                <a:latin typeface="Arial"/>
                <a:ea typeface="ＭＳ Ｐゴシック" charset="-128"/>
                <a:cs typeface="Arial"/>
              </a:rPr>
              <a:t> </a:t>
            </a:r>
            <a:r>
              <a:rPr lang="en-US" sz="3600" b="1" dirty="0" err="1">
                <a:solidFill>
                  <a:schemeClr val="bg1"/>
                </a:solidFill>
                <a:effectLst>
                  <a:glow rad="101600">
                    <a:schemeClr val="tx1"/>
                  </a:glow>
                </a:effectLst>
                <a:latin typeface="Arial"/>
                <a:ea typeface="ＭＳ Ｐゴシック" charset="-128"/>
                <a:cs typeface="Arial"/>
              </a:rPr>
              <a:t>pakak</a:t>
            </a:r>
            <a:r>
              <a:rPr lang="en-US" sz="3600" b="1" dirty="0">
                <a:solidFill>
                  <a:schemeClr val="bg1"/>
                </a:solidFill>
                <a:effectLst>
                  <a:glow rad="101600">
                    <a:schemeClr val="tx1"/>
                  </a:glow>
                </a:effectLst>
                <a:latin typeface="Arial"/>
                <a:ea typeface="ＭＳ Ｐゴシック" charset="-128"/>
                <a:cs typeface="Arial"/>
              </a:rPr>
              <a:t> se </a:t>
            </a:r>
            <a:r>
              <a:rPr lang="en-US" sz="3600" b="1" dirty="0" err="1">
                <a:solidFill>
                  <a:schemeClr val="bg1"/>
                </a:solidFill>
                <a:effectLst>
                  <a:glow rad="101600">
                    <a:schemeClr val="tx1"/>
                  </a:glow>
                </a:effectLst>
                <a:latin typeface="Arial"/>
                <a:ea typeface="ＭＳ Ｐゴシック" charset="-128"/>
                <a:cs typeface="Arial"/>
              </a:rPr>
              <a:t>jutaruang</a:t>
            </a:r>
            <a:r>
              <a:rPr lang="en-US" sz="3600" b="1" dirty="0">
                <a:solidFill>
                  <a:schemeClr val="bg1"/>
                </a:solidFill>
                <a:effectLst>
                  <a:glow rad="101600">
                    <a:schemeClr val="tx1"/>
                  </a:glow>
                </a:effectLst>
                <a:latin typeface="Arial"/>
                <a:ea typeface="ＭＳ Ｐゴシック" charset="-128"/>
                <a:cs typeface="Arial"/>
              </a:rPr>
              <a:t> </a:t>
            </a:r>
            <a:r>
              <a:rPr lang="en-US" sz="3600" b="1" dirty="0" err="1">
                <a:solidFill>
                  <a:schemeClr val="bg1"/>
                </a:solidFill>
                <a:effectLst>
                  <a:glow rad="101600">
                    <a:schemeClr val="tx1"/>
                  </a:glow>
                </a:effectLst>
                <a:latin typeface="Arial"/>
                <a:ea typeface="ＭＳ Ｐゴシック" charset="-128"/>
                <a:cs typeface="Arial"/>
              </a:rPr>
              <a:t>khai</a:t>
            </a:r>
            <a:r>
              <a:rPr lang="en-US" sz="3600" b="1" dirty="0">
                <a:solidFill>
                  <a:schemeClr val="bg1"/>
                </a:solidFill>
                <a:effectLst>
                  <a:glow rad="101600">
                    <a:schemeClr val="tx1"/>
                  </a:glow>
                </a:effectLst>
                <a:latin typeface="Arial"/>
                <a:ea typeface="ＭＳ Ｐゴシック" charset="-128"/>
                <a:cs typeface="Arial"/>
              </a:rPr>
              <a:t> ra </a:t>
            </a:r>
            <a:r>
              <a:rPr lang="en-US" sz="3600" b="1" dirty="0" err="1">
                <a:solidFill>
                  <a:schemeClr val="bg1"/>
                </a:solidFill>
                <a:effectLst>
                  <a:glow rad="101600">
                    <a:schemeClr val="tx1"/>
                  </a:glow>
                </a:effectLst>
                <a:latin typeface="Arial"/>
                <a:ea typeface="ＭＳ Ｐゴシック" charset="-128"/>
                <a:cs typeface="Arial"/>
              </a:rPr>
              <a:t>nda</a:t>
            </a:r>
            <a:r>
              <a:rPr lang="en-US" sz="3600" b="1" dirty="0">
                <a:solidFill>
                  <a:schemeClr val="bg1"/>
                </a:solidFill>
                <a:effectLst>
                  <a:glow rad="101600">
                    <a:schemeClr val="tx1"/>
                  </a:glow>
                </a:effectLst>
                <a:latin typeface="Arial"/>
                <a:ea typeface="ＭＳ Ｐゴシック" charset="-128"/>
                <a:cs typeface="Arial"/>
              </a:rPr>
              <a:t> ting </a:t>
            </a:r>
            <a:r>
              <a:rPr lang="en-US" sz="3600" b="1" dirty="0" err="1">
                <a:solidFill>
                  <a:schemeClr val="bg1"/>
                </a:solidFill>
                <a:effectLst>
                  <a:glow rad="101600">
                    <a:schemeClr val="tx1"/>
                  </a:glow>
                </a:effectLst>
                <a:latin typeface="Arial"/>
                <a:ea typeface="ＭＳ Ｐゴシック" charset="-128"/>
                <a:cs typeface="Arial"/>
              </a:rPr>
              <a:t>nai</a:t>
            </a:r>
            <a:r>
              <a:rPr lang="en-US" sz="3600" b="1" dirty="0">
                <a:solidFill>
                  <a:schemeClr val="bg1"/>
                </a:solidFill>
                <a:effectLst>
                  <a:glow rad="101600">
                    <a:schemeClr val="tx1"/>
                  </a:glow>
                </a:effectLst>
                <a:latin typeface="Arial"/>
                <a:ea typeface="ＭＳ Ｐゴシック" charset="-128"/>
                <a:cs typeface="Arial"/>
              </a:rPr>
              <a:t> </a:t>
            </a:r>
            <a:r>
              <a:rPr lang="en-US" sz="3600" b="1" dirty="0" err="1">
                <a:solidFill>
                  <a:schemeClr val="bg1"/>
                </a:solidFill>
                <a:effectLst>
                  <a:glow rad="101600">
                    <a:schemeClr val="tx1"/>
                  </a:glow>
                </a:effectLst>
                <a:latin typeface="Arial"/>
                <a:ea typeface="ＭＳ Ｐゴシック" charset="-128"/>
                <a:cs typeface="Arial"/>
              </a:rPr>
              <a:t>nthai</a:t>
            </a:r>
            <a:r>
              <a:rPr lang="en-US" sz="3600" b="1" dirty="0">
                <a:solidFill>
                  <a:schemeClr val="bg1"/>
                </a:solidFill>
                <a:effectLst>
                  <a:glow rad="101600">
                    <a:schemeClr val="tx1"/>
                  </a:glow>
                </a:effectLst>
                <a:latin typeface="Arial"/>
                <a:ea typeface="ＭＳ Ｐゴシック" charset="-128"/>
                <a:cs typeface="Arial"/>
              </a:rPr>
              <a:t> ting </a:t>
            </a:r>
            <a:r>
              <a:rPr lang="en-US" sz="3600" b="1" dirty="0" err="1">
                <a:solidFill>
                  <a:schemeClr val="bg1"/>
                </a:solidFill>
                <a:effectLst>
                  <a:glow rad="101600">
                    <a:schemeClr val="tx1"/>
                  </a:glow>
                </a:effectLst>
                <a:latin typeface="Arial"/>
                <a:ea typeface="ＭＳ Ｐゴシック" charset="-128"/>
                <a:cs typeface="Arial"/>
              </a:rPr>
              <a:t>tu</a:t>
            </a:r>
            <a:r>
              <a:rPr lang="en-US" sz="3600" b="1" dirty="0">
                <a:solidFill>
                  <a:schemeClr val="bg1"/>
                </a:solidFill>
                <a:effectLst>
                  <a:glow rad="101600">
                    <a:schemeClr val="tx1"/>
                  </a:glow>
                </a:effectLst>
                <a:latin typeface="Arial"/>
                <a:ea typeface="ＭＳ Ｐゴシック" charset="-128"/>
                <a:cs typeface="Arial"/>
              </a:rPr>
              <a:t> </a:t>
            </a:r>
            <a:r>
              <a:rPr lang="en-US" sz="3600" b="1" dirty="0" err="1">
                <a:solidFill>
                  <a:schemeClr val="bg1"/>
                </a:solidFill>
                <a:effectLst>
                  <a:glow rad="101600">
                    <a:schemeClr val="tx1"/>
                  </a:glow>
                </a:effectLst>
                <a:latin typeface="Arial"/>
                <a:ea typeface="ＭＳ Ｐゴシック" charset="-128"/>
                <a:cs typeface="Arial"/>
              </a:rPr>
              <a:t>ncham</a:t>
            </a:r>
            <a:r>
              <a:rPr lang="en-US" sz="3600" b="1" dirty="0">
                <a:solidFill>
                  <a:schemeClr val="bg1"/>
                </a:solidFill>
                <a:effectLst>
                  <a:glow rad="101600">
                    <a:schemeClr val="tx1"/>
                  </a:glow>
                </a:effectLst>
                <a:latin typeface="Arial"/>
                <a:ea typeface="ＭＳ Ｐゴシック" charset="-128"/>
                <a:cs typeface="Arial"/>
              </a:rPr>
              <a:t> </a:t>
            </a:r>
            <a:r>
              <a:rPr lang="en-US" sz="3600" b="1" dirty="0" err="1">
                <a:solidFill>
                  <a:schemeClr val="bg1"/>
                </a:solidFill>
                <a:effectLst>
                  <a:glow rad="101600">
                    <a:schemeClr val="tx1"/>
                  </a:glow>
                </a:effectLst>
                <a:latin typeface="Arial"/>
                <a:ea typeface="ＭＳ Ｐゴシック" charset="-128"/>
                <a:cs typeface="Arial"/>
              </a:rPr>
              <a:t>jiu</a:t>
            </a:r>
            <a:r>
              <a:rPr lang="en-US" sz="3600" b="1" dirty="0">
                <a:solidFill>
                  <a:schemeClr val="bg1"/>
                </a:solidFill>
                <a:effectLst>
                  <a:glow rad="101600">
                    <a:schemeClr val="tx1"/>
                  </a:glow>
                </a:effectLst>
                <a:latin typeface="Arial"/>
                <a:ea typeface="ＭＳ Ｐゴシック" charset="-128"/>
                <a:cs typeface="Arial"/>
              </a:rPr>
              <a:t> </a:t>
            </a:r>
            <a:r>
              <a:rPr lang="en-US" sz="3600" b="1" dirty="0" err="1">
                <a:solidFill>
                  <a:schemeClr val="bg1"/>
                </a:solidFill>
                <a:effectLst>
                  <a:glow rad="101600">
                    <a:schemeClr val="tx1"/>
                  </a:glow>
                </a:effectLst>
                <a:latin typeface="Arial"/>
                <a:ea typeface="ＭＳ Ｐゴシック" charset="-128"/>
                <a:cs typeface="Arial"/>
              </a:rPr>
              <a:t>tadnalura</a:t>
            </a:r>
            <a:endParaRPr lang="en-US" sz="3600" b="1" dirty="0">
              <a:solidFill>
                <a:schemeClr val="bg1"/>
              </a:solidFill>
              <a:effectLst>
                <a:glow rad="101600">
                  <a:schemeClr val="tx1"/>
                </a:glow>
              </a:effectLst>
              <a:latin typeface="Arial"/>
              <a:ea typeface="ＭＳ Ｐゴシック" charset="-128"/>
              <a:cs typeface="Arial"/>
            </a:endParaRPr>
          </a:p>
        </p:txBody>
      </p:sp>
      <p:sp>
        <p:nvSpPr>
          <p:cNvPr id="118787"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4</a:t>
            </a:r>
          </a:p>
        </p:txBody>
      </p:sp>
      <p:sp>
        <p:nvSpPr>
          <p:cNvPr id="118788" name="Rectangle 14"/>
          <p:cNvSpPr>
            <a:spLocks noGrp="1" noChangeArrowheads="1"/>
          </p:cNvSpPr>
          <p:nvPr>
            <p:ph type="title" idx="4294967295"/>
          </p:nvPr>
        </p:nvSpPr>
        <p:spPr>
          <a:xfrm>
            <a:off x="457200" y="457200"/>
            <a:ext cx="8229600" cy="1295400"/>
          </a:xfrm>
          <a:solidFill>
            <a:schemeClr val="accent1"/>
          </a:solidFill>
        </p:spPr>
        <p:txBody>
          <a:bodyPr/>
          <a:lstStyle/>
          <a:p>
            <a:pPr eaLnBrk="1" hangingPunct="1"/>
            <a:r>
              <a:rPr lang="en-US" sz="2800" b="1" dirty="0" err="1">
                <a:solidFill>
                  <a:srgbClr val="FF0000"/>
                </a:solidFill>
                <a:latin typeface="Arial" charset="0"/>
                <a:cs typeface="Arial" charset="0"/>
              </a:rPr>
              <a:t>Ndetiu</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bojai</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ga</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niu</a:t>
            </a:r>
            <a:r>
              <a:rPr lang="en-US" sz="2800" b="1" dirty="0">
                <a:solidFill>
                  <a:srgbClr val="FF0000"/>
                </a:solidFill>
                <a:latin typeface="Arial" charset="0"/>
                <a:cs typeface="Arial" charset="0"/>
              </a:rPr>
              <a:t> Din </a:t>
            </a:r>
            <a:r>
              <a:rPr lang="en-US" sz="2800" b="1" dirty="0" err="1">
                <a:solidFill>
                  <a:srgbClr val="FF0000"/>
                </a:solidFill>
                <a:latin typeface="Arial" charset="0"/>
                <a:cs typeface="Arial" charset="0"/>
              </a:rPr>
              <a:t>maraa</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padbo</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kawicham</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paorun</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bo</a:t>
            </a:r>
            <a:r>
              <a:rPr lang="en-US" sz="2800" b="1" dirty="0">
                <a:solidFill>
                  <a:srgbClr val="FF0000"/>
                </a:solidFill>
                <a:latin typeface="Arial" charset="0"/>
                <a:cs typeface="Arial" charset="0"/>
              </a:rPr>
              <a:t> se </a:t>
            </a:r>
            <a:r>
              <a:rPr lang="en-US" sz="2800" b="1" dirty="0" err="1">
                <a:solidFill>
                  <a:srgbClr val="FF0000"/>
                </a:solidFill>
                <a:latin typeface="Arial" charset="0"/>
                <a:cs typeface="Arial" charset="0"/>
              </a:rPr>
              <a:t>nthai</a:t>
            </a:r>
            <a:r>
              <a:rPr lang="en-US" sz="2800" b="1" dirty="0">
                <a:solidFill>
                  <a:srgbClr val="FF0000"/>
                </a:solidFill>
                <a:latin typeface="Arial" charset="0"/>
                <a:cs typeface="Arial" charset="0"/>
              </a:rPr>
              <a:t> ting </a:t>
            </a:r>
            <a:r>
              <a:rPr lang="en-US" sz="2800" b="1" dirty="0" err="1">
                <a:solidFill>
                  <a:srgbClr val="FF0000"/>
                </a:solidFill>
                <a:latin typeface="Arial" charset="0"/>
                <a:cs typeface="Arial" charset="0"/>
              </a:rPr>
              <a:t>nai</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chamlura</a:t>
            </a:r>
            <a:r>
              <a:rPr lang="en-US" sz="2800" b="1" dirty="0">
                <a:solidFill>
                  <a:srgbClr val="FF0000"/>
                </a:solidFill>
                <a:latin typeface="Arial" charset="0"/>
                <a:cs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419"/>
                                        </p:tgtEl>
                                        <p:attrNameLst>
                                          <p:attrName>style.visibility</p:attrName>
                                        </p:attrNameLst>
                                      </p:cBhvr>
                                      <p:to>
                                        <p:strVal val="visible"/>
                                      </p:to>
                                    </p:set>
                                    <p:anim calcmode="lin" valueType="num">
                                      <p:cBhvr>
                                        <p:cTn id="7" dur="500" fill="hold"/>
                                        <p:tgtEl>
                                          <p:spTgt spid="17419"/>
                                        </p:tgtEl>
                                        <p:attrNameLst>
                                          <p:attrName>ppt_w</p:attrName>
                                        </p:attrNameLst>
                                      </p:cBhvr>
                                      <p:tavLst>
                                        <p:tav tm="0">
                                          <p:val>
                                            <p:fltVal val="0"/>
                                          </p:val>
                                        </p:tav>
                                        <p:tav tm="100000">
                                          <p:val>
                                            <p:strVal val="#ppt_w"/>
                                          </p:val>
                                        </p:tav>
                                      </p:tavLst>
                                    </p:anim>
                                    <p:anim calcmode="lin" valueType="num">
                                      <p:cBhvr>
                                        <p:cTn id="8" dur="500" fill="hold"/>
                                        <p:tgtEl>
                                          <p:spTgt spid="17419"/>
                                        </p:tgtEl>
                                        <p:attrNameLst>
                                          <p:attrName>ppt_h</p:attrName>
                                        </p:attrNameLst>
                                      </p:cBhvr>
                                      <p:tavLst>
                                        <p:tav tm="0">
                                          <p:val>
                                            <p:fltVal val="0"/>
                                          </p:val>
                                        </p:tav>
                                        <p:tav tm="100000">
                                          <p:val>
                                            <p:strVal val="#ppt_h"/>
                                          </p:val>
                                        </p:tav>
                                      </p:tavLst>
                                    </p:anim>
                                    <p:anim calcmode="lin" valueType="num">
                                      <p:cBhvr>
                                        <p:cTn id="9" dur="500" fill="hold"/>
                                        <p:tgtEl>
                                          <p:spTgt spid="17419"/>
                                        </p:tgtEl>
                                        <p:attrNameLst>
                                          <p:attrName>style.rotation</p:attrName>
                                        </p:attrNameLst>
                                      </p:cBhvr>
                                      <p:tavLst>
                                        <p:tav tm="0">
                                          <p:val>
                                            <p:fltVal val="360"/>
                                          </p:val>
                                        </p:tav>
                                        <p:tav tm="100000">
                                          <p:val>
                                            <p:fltVal val="0"/>
                                          </p:val>
                                        </p:tav>
                                      </p:tavLst>
                                    </p:anim>
                                    <p:animEffect transition="in" filter="fade">
                                      <p:cBhvr>
                                        <p:cTn id="10" dur="5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8931" name="Text Box 3"/>
          <p:cNvSpPr txBox="1">
            <a:spLocks noChangeArrowheads="1"/>
          </p:cNvSpPr>
          <p:nvPr/>
        </p:nvSpPr>
        <p:spPr bwMode="auto">
          <a:xfrm>
            <a:off x="914400" y="2514600"/>
            <a:ext cx="7620000" cy="762000"/>
          </a:xfrm>
          <a:prstGeom prst="rect">
            <a:avLst/>
          </a:prstGeom>
          <a:noFill/>
          <a:ln w="9525">
            <a:noFill/>
            <a:miter lim="800000"/>
            <a:headEnd/>
            <a:tailEnd/>
          </a:ln>
          <a:effectLst/>
        </p:spPr>
        <p:txBody>
          <a:bodyPr>
            <a:spAutoFit/>
          </a:bodyPr>
          <a:lstStyle>
            <a:defPPr>
              <a:defRPr lang="en-US"/>
            </a:defPPr>
            <a:lvl1pPr eaLnBrk="1" hangingPunct="1">
              <a:spcBef>
                <a:spcPct val="50000"/>
              </a:spcBef>
              <a:defRPr sz="4400" b="1">
                <a:solidFill>
                  <a:schemeClr val="bg1"/>
                </a:solidFill>
                <a:effectLst>
                  <a:glow rad="101600">
                    <a:schemeClr val="tx1"/>
                  </a:glow>
                </a:effectLst>
                <a:latin typeface="Arial"/>
                <a:ea typeface="ＭＳ Ｐゴシック" charset="-128"/>
                <a:cs typeface="Arial"/>
              </a:defRPr>
            </a:lvl1pPr>
          </a:lstStyle>
          <a:p>
            <a:pPr>
              <a:defRPr/>
            </a:pPr>
            <a:r>
              <a:rPr lang="en-US" dirty="0"/>
              <a:t>A.  Sira </a:t>
            </a:r>
            <a:r>
              <a:rPr lang="en-US" dirty="0" err="1">
                <a:solidFill>
                  <a:srgbClr val="FFFF00"/>
                </a:solidFill>
              </a:rPr>
              <a:t>nia</a:t>
            </a:r>
            <a:r>
              <a:rPr lang="en-US" dirty="0">
                <a:solidFill>
                  <a:srgbClr val="FFFF00"/>
                </a:solidFill>
              </a:rPr>
              <a:t> jai </a:t>
            </a:r>
            <a:r>
              <a:rPr lang="en-US" dirty="0" err="1">
                <a:solidFill>
                  <a:srgbClr val="FFFF00"/>
                </a:solidFill>
              </a:rPr>
              <a:t>ali</a:t>
            </a:r>
            <a:r>
              <a:rPr lang="en-US" dirty="0"/>
              <a:t> </a:t>
            </a:r>
            <a:r>
              <a:rPr lang="en-US" dirty="0" err="1"/>
              <a:t>si</a:t>
            </a:r>
            <a:r>
              <a:rPr lang="en-US" dirty="0"/>
              <a:t> </a:t>
            </a:r>
            <a:r>
              <a:rPr lang="en-US" dirty="0" err="1"/>
              <a:t>muira</a:t>
            </a:r>
            <a:endParaRPr lang="en-US" dirty="0"/>
          </a:p>
        </p:txBody>
      </p:sp>
      <p:sp>
        <p:nvSpPr>
          <p:cNvPr id="120835"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4</a:t>
            </a:r>
          </a:p>
        </p:txBody>
      </p:sp>
      <p:sp>
        <p:nvSpPr>
          <p:cNvPr id="120836" name="Rectangle 5"/>
          <p:cNvSpPr>
            <a:spLocks noGrp="1" noChangeArrowheads="1"/>
          </p:cNvSpPr>
          <p:nvPr>
            <p:ph type="title" idx="4294967295"/>
          </p:nvPr>
        </p:nvSpPr>
        <p:spPr>
          <a:xfrm>
            <a:off x="457200" y="457200"/>
            <a:ext cx="8229600" cy="1295400"/>
          </a:xfrm>
          <a:solidFill>
            <a:schemeClr val="accent1"/>
          </a:solidFill>
        </p:spPr>
        <p:txBody>
          <a:bodyPr/>
          <a:lstStyle/>
          <a:p>
            <a:pPr eaLnBrk="1" hangingPunct="1"/>
            <a:r>
              <a:rPr lang="en-US" sz="2800" b="1" dirty="0" err="1">
                <a:solidFill>
                  <a:srgbClr val="FF0000"/>
                </a:solidFill>
                <a:latin typeface="Arial" charset="0"/>
                <a:cs typeface="Arial" charset="0"/>
              </a:rPr>
              <a:t>Ndetiu</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bojai</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ga</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niu</a:t>
            </a:r>
            <a:r>
              <a:rPr lang="en-US" sz="2800" b="1" dirty="0">
                <a:solidFill>
                  <a:srgbClr val="FF0000"/>
                </a:solidFill>
                <a:latin typeface="Arial" charset="0"/>
                <a:cs typeface="Arial" charset="0"/>
              </a:rPr>
              <a:t> Din </a:t>
            </a:r>
            <a:r>
              <a:rPr lang="en-US" sz="2800" b="1" dirty="0" err="1">
                <a:solidFill>
                  <a:srgbClr val="FF0000"/>
                </a:solidFill>
                <a:latin typeface="Arial" charset="0"/>
                <a:cs typeface="Arial" charset="0"/>
              </a:rPr>
              <a:t>maraa</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padbo</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kawicham</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paorun</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bo</a:t>
            </a:r>
            <a:r>
              <a:rPr lang="en-US" sz="2800" b="1" dirty="0">
                <a:solidFill>
                  <a:srgbClr val="FF0000"/>
                </a:solidFill>
                <a:latin typeface="Arial" charset="0"/>
                <a:cs typeface="Arial" charset="0"/>
              </a:rPr>
              <a:t> se </a:t>
            </a:r>
            <a:r>
              <a:rPr lang="en-US" sz="2800" b="1" dirty="0" err="1">
                <a:solidFill>
                  <a:srgbClr val="FF0000"/>
                </a:solidFill>
                <a:latin typeface="Arial" charset="0"/>
                <a:cs typeface="Arial" charset="0"/>
              </a:rPr>
              <a:t>nthai</a:t>
            </a:r>
            <a:r>
              <a:rPr lang="en-US" sz="2800" b="1" dirty="0">
                <a:solidFill>
                  <a:srgbClr val="FF0000"/>
                </a:solidFill>
                <a:latin typeface="Arial" charset="0"/>
                <a:cs typeface="Arial" charset="0"/>
              </a:rPr>
              <a:t> ting </a:t>
            </a:r>
            <a:r>
              <a:rPr lang="en-US" sz="2800" b="1" dirty="0" err="1">
                <a:solidFill>
                  <a:srgbClr val="FF0000"/>
                </a:solidFill>
                <a:latin typeface="Arial" charset="0"/>
                <a:cs typeface="Arial" charset="0"/>
              </a:rPr>
              <a:t>nai</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chamlura</a:t>
            </a:r>
            <a:r>
              <a:rPr lang="en-US" sz="2800" b="1" dirty="0">
                <a:solidFill>
                  <a:srgbClr val="FF0000"/>
                </a:solidFill>
                <a:latin typeface="Arial" charset="0"/>
                <a:cs typeface="Arial" charset="0"/>
              </a:rPr>
              <a:t>?</a:t>
            </a:r>
          </a:p>
        </p:txBody>
      </p:sp>
      <p:grpSp>
        <p:nvGrpSpPr>
          <p:cNvPr id="2" name="Group 11"/>
          <p:cNvGrpSpPr>
            <a:grpSpLocks/>
          </p:cNvGrpSpPr>
          <p:nvPr/>
        </p:nvGrpSpPr>
        <p:grpSpPr bwMode="auto">
          <a:xfrm>
            <a:off x="76200" y="4525963"/>
            <a:ext cx="3124200" cy="2332037"/>
            <a:chOff x="48" y="2851"/>
            <a:chExt cx="1968" cy="1469"/>
          </a:xfrm>
        </p:grpSpPr>
        <p:pic>
          <p:nvPicPr>
            <p:cNvPr id="120842" name="Picture 6" descr="images-14"/>
            <p:cNvPicPr>
              <a:picLocks noChangeAspect="1" noChangeArrowheads="1"/>
            </p:cNvPicPr>
            <p:nvPr/>
          </p:nvPicPr>
          <p:blipFill>
            <a:blip r:embed="rId4">
              <a:lum bright="-18000"/>
              <a:extLst>
                <a:ext uri="{28A0092B-C50C-407E-A947-70E740481C1C}">
                  <a14:useLocalDpi xmlns:a14="http://schemas.microsoft.com/office/drawing/2010/main"/>
                </a:ext>
              </a:extLst>
            </a:blip>
            <a:srcRect/>
            <a:stretch>
              <a:fillRect/>
            </a:stretch>
          </p:blipFill>
          <p:spPr bwMode="auto">
            <a:xfrm>
              <a:off x="48" y="2882"/>
              <a:ext cx="1968" cy="143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148936" name="Text Box 8"/>
            <p:cNvSpPr txBox="1">
              <a:spLocks noChangeArrowheads="1"/>
            </p:cNvSpPr>
            <p:nvPr/>
          </p:nvSpPr>
          <p:spPr bwMode="auto">
            <a:xfrm>
              <a:off x="433" y="2851"/>
              <a:ext cx="1148" cy="368"/>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err="1">
                  <a:solidFill>
                    <a:srgbClr val="FFFFFF"/>
                  </a:solidFill>
                  <a:cs typeface="Arial" charset="0"/>
                </a:rPr>
                <a:t>Ndating</a:t>
              </a:r>
              <a:r>
                <a:rPr lang="en-US" sz="3200" b="1" dirty="0">
                  <a:solidFill>
                    <a:srgbClr val="FFFFFF"/>
                  </a:solidFill>
                  <a:cs typeface="Arial" charset="0"/>
                </a:rPr>
                <a:t> </a:t>
              </a:r>
              <a:endParaRPr lang="en-US" dirty="0">
                <a:cs typeface="Arial" charset="0"/>
              </a:endParaRPr>
            </a:p>
          </p:txBody>
        </p:sp>
      </p:grpSp>
      <p:grpSp>
        <p:nvGrpSpPr>
          <p:cNvPr id="3" name="Group 12"/>
          <p:cNvGrpSpPr>
            <a:grpSpLocks/>
          </p:cNvGrpSpPr>
          <p:nvPr/>
        </p:nvGrpSpPr>
        <p:grpSpPr bwMode="auto">
          <a:xfrm>
            <a:off x="6005513" y="4494213"/>
            <a:ext cx="3138487" cy="2363787"/>
            <a:chOff x="3783" y="2831"/>
            <a:chExt cx="1977" cy="1489"/>
          </a:xfrm>
        </p:grpSpPr>
        <p:pic>
          <p:nvPicPr>
            <p:cNvPr id="120840" name="Picture 7" descr="TV"/>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83" y="2831"/>
              <a:ext cx="1977" cy="1489"/>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148937" name="Text Box 9"/>
            <p:cNvSpPr txBox="1">
              <a:spLocks noChangeArrowheads="1"/>
            </p:cNvSpPr>
            <p:nvPr/>
          </p:nvSpPr>
          <p:spPr bwMode="auto">
            <a:xfrm>
              <a:off x="4320" y="2880"/>
              <a:ext cx="1234" cy="368"/>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err="1">
                  <a:solidFill>
                    <a:srgbClr val="FFFFFF"/>
                  </a:solidFill>
                  <a:cs typeface="Arial" charset="0"/>
                </a:rPr>
                <a:t>Nthaiting</a:t>
              </a:r>
              <a:endParaRPr lang="en-US" dirty="0">
                <a:cs typeface="Arial" charset="0"/>
              </a:endParaRPr>
            </a:p>
          </p:txBody>
        </p:sp>
      </p:grpSp>
      <p:sp>
        <p:nvSpPr>
          <p:cNvPr id="1148938" name="WordArt 10"/>
          <p:cNvSpPr>
            <a:spLocks noChangeArrowheads="1" noChangeShapeType="1" noTextEdit="1"/>
          </p:cNvSpPr>
          <p:nvPr/>
        </p:nvSpPr>
        <p:spPr bwMode="auto">
          <a:xfrm>
            <a:off x="2819400" y="3886200"/>
            <a:ext cx="3962400" cy="2684463"/>
          </a:xfrm>
          <a:prstGeom prst="rect">
            <a:avLst/>
          </a:prstGeom>
        </p:spPr>
        <p:txBody>
          <a:bodyPr wrap="none" fromWordArt="1">
            <a:prstTxWarp prst="textCascadeUp">
              <a:avLst>
                <a:gd name="adj" fmla="val 44444"/>
              </a:avLst>
            </a:prstTxWarp>
            <a:scene3d>
              <a:camera prst="legacyPerspectiveFront">
                <a:rot lat="20519984" lon="1080000" rev="0"/>
              </a:camera>
              <a:lightRig rig="legacyHarsh2" dir="b"/>
            </a:scene3d>
            <a:sp3d extrusionH="430200" prstMaterial="legacyMatte">
              <a:extrusionClr>
                <a:srgbClr val="FF6600"/>
              </a:extrusionClr>
            </a:sp3d>
          </a:bodyPr>
          <a:lstStyle/>
          <a:p>
            <a:pPr algn="ctr"/>
            <a:r>
              <a:rPr lang="en-US" sz="3600" kern="10" dirty="0" err="1">
                <a:ln w="9525">
                  <a:round/>
                  <a:headEnd/>
                  <a:tailEnd/>
                </a:ln>
                <a:gradFill rotWithShape="1">
                  <a:gsLst>
                    <a:gs pos="0">
                      <a:srgbClr val="FFE701"/>
                    </a:gs>
                    <a:gs pos="100000">
                      <a:srgbClr val="FE3E02"/>
                    </a:gs>
                  </a:gsLst>
                  <a:lin ang="5400000" scaled="1"/>
                </a:gradFill>
                <a:latin typeface="Arial"/>
                <a:ea typeface="Arial"/>
                <a:cs typeface="Arial"/>
              </a:rPr>
              <a:t>Ndetiu</a:t>
            </a:r>
            <a:r>
              <a:rPr lang="en-US" sz="3600" kern="10" dirty="0">
                <a:ln w="9525">
                  <a:round/>
                  <a:headEnd/>
                  <a:tailEnd/>
                </a:ln>
                <a:gradFill rotWithShape="1">
                  <a:gsLst>
                    <a:gs pos="0">
                      <a:srgbClr val="FFE701"/>
                    </a:gs>
                    <a:gs pos="100000">
                      <a:srgbClr val="FE3E02"/>
                    </a:gs>
                  </a:gsLst>
                  <a:lin ang="5400000" scaled="1"/>
                </a:gradFill>
                <a:latin typeface="Arial"/>
                <a:ea typeface="Arial"/>
                <a:cs typeface="Aria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48931"/>
                                        </p:tgtEl>
                                        <p:attrNameLst>
                                          <p:attrName>style.visibility</p:attrName>
                                        </p:attrNameLst>
                                      </p:cBhvr>
                                      <p:to>
                                        <p:strVal val="visible"/>
                                      </p:to>
                                    </p:set>
                                    <p:anim calcmode="lin" valueType="num">
                                      <p:cBhvr>
                                        <p:cTn id="7" dur="500" fill="hold"/>
                                        <p:tgtEl>
                                          <p:spTgt spid="1148931"/>
                                        </p:tgtEl>
                                        <p:attrNameLst>
                                          <p:attrName>ppt_w</p:attrName>
                                        </p:attrNameLst>
                                      </p:cBhvr>
                                      <p:tavLst>
                                        <p:tav tm="0">
                                          <p:val>
                                            <p:fltVal val="0"/>
                                          </p:val>
                                        </p:tav>
                                        <p:tav tm="100000">
                                          <p:val>
                                            <p:strVal val="#ppt_w"/>
                                          </p:val>
                                        </p:tav>
                                      </p:tavLst>
                                    </p:anim>
                                    <p:anim calcmode="lin" valueType="num">
                                      <p:cBhvr>
                                        <p:cTn id="8" dur="500" fill="hold"/>
                                        <p:tgtEl>
                                          <p:spTgt spid="1148931"/>
                                        </p:tgtEl>
                                        <p:attrNameLst>
                                          <p:attrName>ppt_h</p:attrName>
                                        </p:attrNameLst>
                                      </p:cBhvr>
                                      <p:tavLst>
                                        <p:tav tm="0">
                                          <p:val>
                                            <p:fltVal val="0"/>
                                          </p:val>
                                        </p:tav>
                                        <p:tav tm="100000">
                                          <p:val>
                                            <p:strVal val="#ppt_h"/>
                                          </p:val>
                                        </p:tav>
                                      </p:tavLst>
                                    </p:anim>
                                    <p:anim calcmode="lin" valueType="num">
                                      <p:cBhvr>
                                        <p:cTn id="9" dur="500" fill="hold"/>
                                        <p:tgtEl>
                                          <p:spTgt spid="1148931"/>
                                        </p:tgtEl>
                                        <p:attrNameLst>
                                          <p:attrName>style.rotation</p:attrName>
                                        </p:attrNameLst>
                                      </p:cBhvr>
                                      <p:tavLst>
                                        <p:tav tm="0">
                                          <p:val>
                                            <p:fltVal val="360"/>
                                          </p:val>
                                        </p:tav>
                                        <p:tav tm="100000">
                                          <p:val>
                                            <p:fltVal val="0"/>
                                          </p:val>
                                        </p:tav>
                                      </p:tavLst>
                                    </p:anim>
                                    <p:animEffect transition="in" filter="fade">
                                      <p:cBhvr>
                                        <p:cTn id="10" dur="500"/>
                                        <p:tgtEl>
                                          <p:spTgt spid="11489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1148938"/>
                                        </p:tgtEl>
                                        <p:attrNameLst>
                                          <p:attrName>style.visibility</p:attrName>
                                        </p:attrNameLst>
                                      </p:cBhvr>
                                      <p:to>
                                        <p:strVal val="visible"/>
                                      </p:to>
                                    </p:set>
                                    <p:anim calcmode="lin" valueType="num">
                                      <p:cBhvr>
                                        <p:cTn id="31" dur="1000" fill="hold"/>
                                        <p:tgtEl>
                                          <p:spTgt spid="1148938"/>
                                        </p:tgtEl>
                                        <p:attrNameLst>
                                          <p:attrName>ppt_w</p:attrName>
                                        </p:attrNameLst>
                                      </p:cBhvr>
                                      <p:tavLst>
                                        <p:tav tm="0">
                                          <p:val>
                                            <p:fltVal val="0"/>
                                          </p:val>
                                        </p:tav>
                                        <p:tav tm="100000">
                                          <p:val>
                                            <p:strVal val="#ppt_w"/>
                                          </p:val>
                                        </p:tav>
                                      </p:tavLst>
                                    </p:anim>
                                    <p:anim calcmode="lin" valueType="num">
                                      <p:cBhvr>
                                        <p:cTn id="32" dur="1000" fill="hold"/>
                                        <p:tgtEl>
                                          <p:spTgt spid="1148938"/>
                                        </p:tgtEl>
                                        <p:attrNameLst>
                                          <p:attrName>ppt_h</p:attrName>
                                        </p:attrNameLst>
                                      </p:cBhvr>
                                      <p:tavLst>
                                        <p:tav tm="0">
                                          <p:val>
                                            <p:fltVal val="0"/>
                                          </p:val>
                                        </p:tav>
                                        <p:tav tm="100000">
                                          <p:val>
                                            <p:strVal val="#ppt_h"/>
                                          </p:val>
                                        </p:tav>
                                      </p:tavLst>
                                    </p:anim>
                                    <p:anim calcmode="lin" valueType="num">
                                      <p:cBhvr>
                                        <p:cTn id="33" dur="1000" fill="hold"/>
                                        <p:tgtEl>
                                          <p:spTgt spid="1148938"/>
                                        </p:tgtEl>
                                        <p:attrNameLst>
                                          <p:attrName>style.rotation</p:attrName>
                                        </p:attrNameLst>
                                      </p:cBhvr>
                                      <p:tavLst>
                                        <p:tav tm="0">
                                          <p:val>
                                            <p:fltVal val="90"/>
                                          </p:val>
                                        </p:tav>
                                        <p:tav tm="100000">
                                          <p:val>
                                            <p:fltVal val="0"/>
                                          </p:val>
                                        </p:tav>
                                      </p:tavLst>
                                    </p:anim>
                                    <p:animEffect transition="in" filter="fade">
                                      <p:cBhvr>
                                        <p:cTn id="34" dur="1000"/>
                                        <p:tgtEl>
                                          <p:spTgt spid="1148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9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50979" name="Text Box 3"/>
          <p:cNvSpPr txBox="1">
            <a:spLocks noChangeArrowheads="1"/>
          </p:cNvSpPr>
          <p:nvPr/>
        </p:nvSpPr>
        <p:spPr bwMode="auto">
          <a:xfrm>
            <a:off x="914400" y="2514600"/>
            <a:ext cx="7620000" cy="2800767"/>
          </a:xfrm>
          <a:prstGeom prst="rect">
            <a:avLst/>
          </a:prstGeom>
          <a:noFill/>
          <a:ln w="9525">
            <a:noFill/>
            <a:miter lim="800000"/>
            <a:headEnd/>
            <a:tailEnd/>
          </a:ln>
          <a:effectLst/>
        </p:spPr>
        <p:txBody>
          <a:bodyPr>
            <a:spAutoFit/>
          </a:bodyPr>
          <a:lstStyle/>
          <a:p>
            <a:pPr marL="850900" indent="-850900" eaLnBrk="1" hangingPunct="1">
              <a:spcBef>
                <a:spcPct val="50000"/>
              </a:spcBef>
              <a:defRPr/>
            </a:pPr>
            <a:r>
              <a:rPr lang="en-US" sz="4400" b="1" dirty="0">
                <a:solidFill>
                  <a:schemeClr val="bg1"/>
                </a:solidFill>
                <a:effectLst>
                  <a:glow rad="101600">
                    <a:schemeClr val="tx1"/>
                  </a:glow>
                </a:effectLst>
                <a:latin typeface="Arial"/>
                <a:ea typeface="ＭＳ Ｐゴシック" charset="-128"/>
                <a:cs typeface="Arial"/>
              </a:rPr>
              <a:t>B.  </a:t>
            </a:r>
            <a:r>
              <a:rPr lang="en-US" sz="4400" b="1" dirty="0" err="1">
                <a:solidFill>
                  <a:schemeClr val="bg1"/>
                </a:solidFill>
                <a:effectLst>
                  <a:glow rad="101600">
                    <a:schemeClr val="tx1"/>
                  </a:glow>
                </a:effectLst>
                <a:latin typeface="Arial"/>
                <a:ea typeface="ＭＳ Ｐゴシック" charset="-128"/>
                <a:cs typeface="Arial"/>
              </a:rPr>
              <a:t>Kawicham</a:t>
            </a:r>
            <a:r>
              <a:rPr lang="en-US" sz="4400" b="1" dirty="0">
                <a:solidFill>
                  <a:schemeClr val="bg1"/>
                </a:solidFill>
                <a:effectLst>
                  <a:glow rad="101600">
                    <a:schemeClr val="tx1"/>
                  </a:glow>
                </a:effectLst>
                <a:latin typeface="Arial"/>
                <a:ea typeface="ＭＳ Ｐゴシック" charset="-128"/>
                <a:cs typeface="Arial"/>
              </a:rPr>
              <a:t> </a:t>
            </a:r>
            <a:r>
              <a:rPr lang="en-US" sz="4400" b="1" dirty="0" err="1">
                <a:solidFill>
                  <a:schemeClr val="bg1"/>
                </a:solidFill>
                <a:effectLst>
                  <a:glow rad="101600">
                    <a:schemeClr val="tx1"/>
                  </a:glow>
                </a:effectLst>
                <a:latin typeface="Arial"/>
                <a:ea typeface="ＭＳ Ｐゴシック" charset="-128"/>
                <a:cs typeface="Arial"/>
              </a:rPr>
              <a:t>dinronbo</a:t>
            </a:r>
            <a:r>
              <a:rPr lang="en-US" sz="4400" b="1" dirty="0">
                <a:solidFill>
                  <a:schemeClr val="bg1"/>
                </a:solidFill>
                <a:effectLst>
                  <a:glow rad="101600">
                    <a:schemeClr val="tx1"/>
                  </a:glow>
                </a:effectLst>
                <a:latin typeface="Arial"/>
                <a:ea typeface="ＭＳ Ｐゴシック" charset="-128"/>
                <a:cs typeface="Arial"/>
              </a:rPr>
              <a:t> se </a:t>
            </a:r>
            <a:r>
              <a:rPr lang="en-US" sz="4400" b="1" dirty="0" err="1">
                <a:solidFill>
                  <a:srgbClr val="F1FF13"/>
                </a:solidFill>
                <a:effectLst>
                  <a:glow rad="101600">
                    <a:schemeClr val="tx1"/>
                  </a:glow>
                </a:effectLst>
                <a:latin typeface="Arial"/>
                <a:ea typeface="ＭＳ Ｐゴシック" charset="-128"/>
                <a:cs typeface="Arial"/>
              </a:rPr>
              <a:t>karingting</a:t>
            </a:r>
            <a:r>
              <a:rPr lang="en-US" sz="4400" b="1" dirty="0">
                <a:solidFill>
                  <a:srgbClr val="F1FF13"/>
                </a:solidFill>
                <a:effectLst>
                  <a:glow rad="101600">
                    <a:schemeClr val="tx1"/>
                  </a:glow>
                </a:effectLst>
                <a:latin typeface="Arial"/>
                <a:ea typeface="ＭＳ Ｐゴシック" charset="-128"/>
                <a:cs typeface="Arial"/>
              </a:rPr>
              <a:t> </a:t>
            </a:r>
            <a:r>
              <a:rPr lang="en-US" sz="4400" b="1" dirty="0" err="1">
                <a:solidFill>
                  <a:srgbClr val="F1FF13"/>
                </a:solidFill>
                <a:effectLst>
                  <a:glow rad="101600">
                    <a:schemeClr val="tx1"/>
                  </a:glow>
                </a:effectLst>
                <a:latin typeface="Arial"/>
                <a:ea typeface="ＭＳ Ｐゴシック" charset="-128"/>
                <a:cs typeface="Arial"/>
              </a:rPr>
              <a:t>gu</a:t>
            </a:r>
            <a:r>
              <a:rPr lang="en-US" sz="4400" b="1" dirty="0">
                <a:solidFill>
                  <a:srgbClr val="F1FF13"/>
                </a:solidFill>
                <a:effectLst>
                  <a:glow rad="101600">
                    <a:schemeClr val="tx1"/>
                  </a:glow>
                </a:effectLst>
                <a:latin typeface="Arial"/>
                <a:ea typeface="ＭＳ Ｐゴシック" charset="-128"/>
                <a:cs typeface="Arial"/>
              </a:rPr>
              <a:t> </a:t>
            </a:r>
            <a:r>
              <a:rPr lang="en-US" sz="4400" b="1" dirty="0" err="1">
                <a:solidFill>
                  <a:srgbClr val="F1FF13"/>
                </a:solidFill>
                <a:effectLst>
                  <a:glow rad="101600">
                    <a:schemeClr val="tx1"/>
                  </a:glow>
                </a:effectLst>
                <a:latin typeface="Arial"/>
                <a:ea typeface="ＭＳ Ｐゴシック" charset="-128"/>
                <a:cs typeface="Arial"/>
              </a:rPr>
              <a:t>thakse</a:t>
            </a:r>
            <a:r>
              <a:rPr lang="en-US" sz="4400" b="1" dirty="0">
                <a:solidFill>
                  <a:schemeClr val="bg1"/>
                </a:solidFill>
                <a:effectLst>
                  <a:glow rad="101600">
                    <a:schemeClr val="tx1"/>
                  </a:glow>
                </a:effectLst>
                <a:latin typeface="Arial"/>
                <a:ea typeface="ＭＳ Ｐゴシック" charset="-128"/>
                <a:cs typeface="Arial"/>
              </a:rPr>
              <a:t> </a:t>
            </a:r>
            <a:r>
              <a:rPr lang="en-US" sz="4400" b="1" dirty="0" err="1">
                <a:solidFill>
                  <a:schemeClr val="bg1"/>
                </a:solidFill>
                <a:effectLst>
                  <a:glow rad="101600">
                    <a:schemeClr val="tx1"/>
                  </a:glow>
                </a:effectLst>
                <a:latin typeface="Arial"/>
                <a:ea typeface="ＭＳ Ｐゴシック" charset="-128"/>
                <a:cs typeface="Arial"/>
              </a:rPr>
              <a:t>niu</a:t>
            </a:r>
            <a:r>
              <a:rPr lang="en-US" sz="4400" b="1" dirty="0">
                <a:solidFill>
                  <a:schemeClr val="bg1"/>
                </a:solidFill>
                <a:effectLst>
                  <a:glow rad="101600">
                    <a:schemeClr val="tx1"/>
                  </a:glow>
                </a:effectLst>
                <a:latin typeface="Arial"/>
                <a:ea typeface="ＭＳ Ｐゴシック" charset="-128"/>
                <a:cs typeface="Arial"/>
              </a:rPr>
              <a:t> </a:t>
            </a:r>
            <a:r>
              <a:rPr lang="en-US" sz="4400" b="1" i="1" dirty="0" err="1">
                <a:solidFill>
                  <a:schemeClr val="bg1"/>
                </a:solidFill>
                <a:effectLst>
                  <a:glow rad="101600">
                    <a:schemeClr val="tx1"/>
                  </a:glow>
                </a:effectLst>
                <a:latin typeface="Arial"/>
                <a:ea typeface="ＭＳ Ｐゴシック" charset="-128"/>
                <a:cs typeface="Arial"/>
              </a:rPr>
              <a:t>pamaga</a:t>
            </a:r>
            <a:r>
              <a:rPr lang="en-US" sz="4400" b="1" dirty="0">
                <a:solidFill>
                  <a:schemeClr val="bg1"/>
                </a:solidFill>
                <a:effectLst>
                  <a:glow rad="101600">
                    <a:schemeClr val="tx1"/>
                  </a:glow>
                </a:effectLst>
                <a:latin typeface="Arial"/>
                <a:ea typeface="ＭＳ Ｐゴシック" charset="-128"/>
                <a:cs typeface="Arial"/>
              </a:rPr>
              <a:t> </a:t>
            </a:r>
            <a:r>
              <a:rPr lang="en-US" sz="4400" b="1" dirty="0" err="1">
                <a:solidFill>
                  <a:schemeClr val="bg1"/>
                </a:solidFill>
                <a:effectLst>
                  <a:glow rad="101600">
                    <a:schemeClr val="tx1"/>
                  </a:glow>
                </a:effectLst>
                <a:latin typeface="Arial"/>
                <a:ea typeface="ＭＳ Ｐゴシック" charset="-128"/>
                <a:cs typeface="Arial"/>
              </a:rPr>
              <a:t>kadapadbo</a:t>
            </a:r>
            <a:r>
              <a:rPr lang="en-US" sz="4400" b="1" dirty="0">
                <a:solidFill>
                  <a:schemeClr val="bg1"/>
                </a:solidFill>
                <a:effectLst>
                  <a:glow rad="101600">
                    <a:schemeClr val="tx1"/>
                  </a:glow>
                </a:effectLst>
                <a:latin typeface="Arial"/>
                <a:ea typeface="ＭＳ Ｐゴシック" charset="-128"/>
                <a:cs typeface="Arial"/>
              </a:rPr>
              <a:t> </a:t>
            </a:r>
            <a:r>
              <a:rPr lang="en-US" sz="4400" b="1" dirty="0" err="1">
                <a:solidFill>
                  <a:schemeClr val="bg1"/>
                </a:solidFill>
                <a:effectLst>
                  <a:glow rad="101600">
                    <a:schemeClr val="tx1"/>
                  </a:glow>
                </a:effectLst>
                <a:latin typeface="Arial"/>
                <a:ea typeface="ＭＳ Ｐゴシック" charset="-128"/>
                <a:cs typeface="Arial"/>
              </a:rPr>
              <a:t>majibose</a:t>
            </a:r>
            <a:r>
              <a:rPr lang="en-US" sz="4400" b="1" dirty="0">
                <a:solidFill>
                  <a:schemeClr val="bg1"/>
                </a:solidFill>
                <a:effectLst>
                  <a:glow rad="101600">
                    <a:schemeClr val="tx1"/>
                  </a:glow>
                </a:effectLst>
                <a:latin typeface="Arial"/>
                <a:ea typeface="ＭＳ Ｐゴシック" charset="-128"/>
                <a:cs typeface="Arial"/>
              </a:rPr>
              <a:t>.</a:t>
            </a:r>
          </a:p>
        </p:txBody>
      </p:sp>
      <p:sp>
        <p:nvSpPr>
          <p:cNvPr id="122883"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4</a:t>
            </a:r>
          </a:p>
        </p:txBody>
      </p:sp>
      <p:sp>
        <p:nvSpPr>
          <p:cNvPr id="122884" name="Rectangle 5"/>
          <p:cNvSpPr>
            <a:spLocks noGrp="1" noChangeArrowheads="1"/>
          </p:cNvSpPr>
          <p:nvPr>
            <p:ph type="title" idx="4294967295"/>
          </p:nvPr>
        </p:nvSpPr>
        <p:spPr>
          <a:xfrm>
            <a:off x="457200" y="457200"/>
            <a:ext cx="8229600" cy="1295400"/>
          </a:xfrm>
          <a:solidFill>
            <a:schemeClr val="accent1"/>
          </a:solidFill>
        </p:spPr>
        <p:txBody>
          <a:bodyPr/>
          <a:lstStyle/>
          <a:p>
            <a:pPr eaLnBrk="1" hangingPunct="1"/>
            <a:r>
              <a:rPr lang="en-US" sz="2400" b="1" dirty="0" err="1">
                <a:solidFill>
                  <a:srgbClr val="FF0000"/>
                </a:solidFill>
                <a:latin typeface="Arial" charset="0"/>
                <a:cs typeface="Arial" charset="0"/>
              </a:rPr>
              <a:t>Ndetiu</a:t>
            </a:r>
            <a:r>
              <a:rPr lang="en-US" sz="2400" b="1" dirty="0">
                <a:solidFill>
                  <a:srgbClr val="FF0000"/>
                </a:solidFill>
                <a:latin typeface="Arial" charset="0"/>
                <a:cs typeface="Arial" charset="0"/>
              </a:rPr>
              <a:t> </a:t>
            </a:r>
            <a:r>
              <a:rPr lang="en-US" sz="2400" b="1" dirty="0" err="1">
                <a:solidFill>
                  <a:srgbClr val="FF0000"/>
                </a:solidFill>
                <a:latin typeface="Arial" charset="0"/>
                <a:cs typeface="Arial" charset="0"/>
              </a:rPr>
              <a:t>bojai</a:t>
            </a:r>
            <a:r>
              <a:rPr lang="en-US" sz="2400" b="1" dirty="0">
                <a:solidFill>
                  <a:srgbClr val="FF0000"/>
                </a:solidFill>
                <a:latin typeface="Arial" charset="0"/>
                <a:cs typeface="Arial" charset="0"/>
              </a:rPr>
              <a:t> </a:t>
            </a:r>
            <a:r>
              <a:rPr lang="en-US" sz="2400" b="1" dirty="0" err="1">
                <a:solidFill>
                  <a:srgbClr val="FF0000"/>
                </a:solidFill>
                <a:latin typeface="Arial" charset="0"/>
                <a:cs typeface="Arial" charset="0"/>
              </a:rPr>
              <a:t>ga</a:t>
            </a:r>
            <a:r>
              <a:rPr lang="en-US" sz="2400" b="1" dirty="0">
                <a:solidFill>
                  <a:srgbClr val="FF0000"/>
                </a:solidFill>
                <a:latin typeface="Arial" charset="0"/>
                <a:cs typeface="Arial" charset="0"/>
              </a:rPr>
              <a:t> </a:t>
            </a:r>
            <a:r>
              <a:rPr lang="en-US" sz="2400" b="1" dirty="0" err="1">
                <a:solidFill>
                  <a:srgbClr val="FF0000"/>
                </a:solidFill>
                <a:latin typeface="Arial" charset="0"/>
                <a:cs typeface="Arial" charset="0"/>
              </a:rPr>
              <a:t>niu</a:t>
            </a:r>
            <a:r>
              <a:rPr lang="en-US" sz="2400" b="1" dirty="0">
                <a:solidFill>
                  <a:srgbClr val="FF0000"/>
                </a:solidFill>
                <a:latin typeface="Arial" charset="0"/>
                <a:cs typeface="Arial" charset="0"/>
              </a:rPr>
              <a:t> Din </a:t>
            </a:r>
            <a:r>
              <a:rPr lang="en-US" sz="2400" b="1" dirty="0" err="1">
                <a:solidFill>
                  <a:srgbClr val="FF0000"/>
                </a:solidFill>
                <a:latin typeface="Arial" charset="0"/>
                <a:cs typeface="Arial" charset="0"/>
              </a:rPr>
              <a:t>maraa</a:t>
            </a:r>
            <a:r>
              <a:rPr lang="en-US" sz="2400" b="1" dirty="0">
                <a:solidFill>
                  <a:srgbClr val="FF0000"/>
                </a:solidFill>
                <a:latin typeface="Arial" charset="0"/>
                <a:cs typeface="Arial" charset="0"/>
              </a:rPr>
              <a:t> </a:t>
            </a:r>
            <a:r>
              <a:rPr lang="en-US" sz="2400" b="1" dirty="0" err="1">
                <a:solidFill>
                  <a:srgbClr val="FF0000"/>
                </a:solidFill>
                <a:latin typeface="Arial" charset="0"/>
                <a:cs typeface="Arial" charset="0"/>
              </a:rPr>
              <a:t>padbo</a:t>
            </a:r>
            <a:r>
              <a:rPr lang="en-US" sz="2400" b="1" dirty="0">
                <a:solidFill>
                  <a:srgbClr val="FF0000"/>
                </a:solidFill>
                <a:latin typeface="Arial" charset="0"/>
                <a:cs typeface="Arial" charset="0"/>
              </a:rPr>
              <a:t> </a:t>
            </a:r>
            <a:r>
              <a:rPr lang="en-US" sz="2400" b="1" dirty="0" err="1">
                <a:solidFill>
                  <a:srgbClr val="FF0000"/>
                </a:solidFill>
                <a:latin typeface="Arial" charset="0"/>
                <a:cs typeface="Arial" charset="0"/>
              </a:rPr>
              <a:t>kawicham</a:t>
            </a:r>
            <a:r>
              <a:rPr lang="en-US" sz="2400" b="1" dirty="0">
                <a:solidFill>
                  <a:srgbClr val="FF0000"/>
                </a:solidFill>
                <a:latin typeface="Arial" charset="0"/>
                <a:cs typeface="Arial" charset="0"/>
              </a:rPr>
              <a:t> </a:t>
            </a:r>
            <a:r>
              <a:rPr lang="en-US" sz="2400" b="1" dirty="0" err="1">
                <a:solidFill>
                  <a:srgbClr val="FF0000"/>
                </a:solidFill>
                <a:latin typeface="Arial" charset="0"/>
                <a:cs typeface="Arial" charset="0"/>
              </a:rPr>
              <a:t>paorun</a:t>
            </a:r>
            <a:r>
              <a:rPr lang="en-US" sz="2400" b="1" dirty="0">
                <a:solidFill>
                  <a:srgbClr val="FF0000"/>
                </a:solidFill>
                <a:latin typeface="Arial" charset="0"/>
                <a:cs typeface="Arial" charset="0"/>
              </a:rPr>
              <a:t> </a:t>
            </a:r>
            <a:r>
              <a:rPr lang="en-US" sz="2400" b="1" dirty="0" err="1">
                <a:solidFill>
                  <a:srgbClr val="FF0000"/>
                </a:solidFill>
                <a:latin typeface="Arial" charset="0"/>
                <a:cs typeface="Arial" charset="0"/>
              </a:rPr>
              <a:t>bo</a:t>
            </a:r>
            <a:r>
              <a:rPr lang="en-US" sz="2400" b="1" dirty="0">
                <a:solidFill>
                  <a:srgbClr val="FF0000"/>
                </a:solidFill>
                <a:latin typeface="Arial" charset="0"/>
                <a:cs typeface="Arial" charset="0"/>
              </a:rPr>
              <a:t> se </a:t>
            </a:r>
            <a:r>
              <a:rPr lang="en-US" sz="2400" b="1" dirty="0" err="1">
                <a:solidFill>
                  <a:srgbClr val="FF0000"/>
                </a:solidFill>
                <a:latin typeface="Arial" charset="0"/>
                <a:cs typeface="Arial" charset="0"/>
              </a:rPr>
              <a:t>nthai</a:t>
            </a:r>
            <a:r>
              <a:rPr lang="en-US" sz="2400" b="1" dirty="0">
                <a:solidFill>
                  <a:srgbClr val="FF0000"/>
                </a:solidFill>
                <a:latin typeface="Arial" charset="0"/>
                <a:cs typeface="Arial" charset="0"/>
              </a:rPr>
              <a:t> ting </a:t>
            </a:r>
            <a:r>
              <a:rPr lang="en-US" sz="2400" b="1" dirty="0" err="1">
                <a:solidFill>
                  <a:srgbClr val="FF0000"/>
                </a:solidFill>
                <a:latin typeface="Arial" charset="0"/>
                <a:cs typeface="Arial" charset="0"/>
              </a:rPr>
              <a:t>nai</a:t>
            </a:r>
            <a:r>
              <a:rPr lang="en-US" sz="2400" b="1" dirty="0">
                <a:solidFill>
                  <a:srgbClr val="FF0000"/>
                </a:solidFill>
                <a:latin typeface="Arial" charset="0"/>
                <a:cs typeface="Arial" charset="0"/>
              </a:rPr>
              <a:t> </a:t>
            </a:r>
            <a:r>
              <a:rPr lang="en-US" sz="2400" b="1" dirty="0" err="1">
                <a:solidFill>
                  <a:srgbClr val="FF0000"/>
                </a:solidFill>
                <a:latin typeface="Arial" charset="0"/>
                <a:cs typeface="Arial" charset="0"/>
              </a:rPr>
              <a:t>chamlura</a:t>
            </a:r>
            <a:r>
              <a:rPr lang="en-US" sz="2400" b="1" dirty="0">
                <a:solidFill>
                  <a:srgbClr val="FF0000"/>
                </a:solidFill>
                <a:latin typeface="Arial" charset="0"/>
                <a:cs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50979"/>
                                        </p:tgtEl>
                                        <p:attrNameLst>
                                          <p:attrName>style.visibility</p:attrName>
                                        </p:attrNameLst>
                                      </p:cBhvr>
                                      <p:to>
                                        <p:strVal val="visible"/>
                                      </p:to>
                                    </p:set>
                                    <p:anim calcmode="lin" valueType="num">
                                      <p:cBhvr>
                                        <p:cTn id="7" dur="500" fill="hold"/>
                                        <p:tgtEl>
                                          <p:spTgt spid="1150979"/>
                                        </p:tgtEl>
                                        <p:attrNameLst>
                                          <p:attrName>ppt_w</p:attrName>
                                        </p:attrNameLst>
                                      </p:cBhvr>
                                      <p:tavLst>
                                        <p:tav tm="0">
                                          <p:val>
                                            <p:fltVal val="0"/>
                                          </p:val>
                                        </p:tav>
                                        <p:tav tm="100000">
                                          <p:val>
                                            <p:strVal val="#ppt_w"/>
                                          </p:val>
                                        </p:tav>
                                      </p:tavLst>
                                    </p:anim>
                                    <p:anim calcmode="lin" valueType="num">
                                      <p:cBhvr>
                                        <p:cTn id="8" dur="500" fill="hold"/>
                                        <p:tgtEl>
                                          <p:spTgt spid="1150979"/>
                                        </p:tgtEl>
                                        <p:attrNameLst>
                                          <p:attrName>ppt_h</p:attrName>
                                        </p:attrNameLst>
                                      </p:cBhvr>
                                      <p:tavLst>
                                        <p:tav tm="0">
                                          <p:val>
                                            <p:fltVal val="0"/>
                                          </p:val>
                                        </p:tav>
                                        <p:tav tm="100000">
                                          <p:val>
                                            <p:strVal val="#ppt_h"/>
                                          </p:val>
                                        </p:tav>
                                      </p:tavLst>
                                    </p:anim>
                                    <p:anim calcmode="lin" valueType="num">
                                      <p:cBhvr>
                                        <p:cTn id="9" dur="500" fill="hold"/>
                                        <p:tgtEl>
                                          <p:spTgt spid="1150979"/>
                                        </p:tgtEl>
                                        <p:attrNameLst>
                                          <p:attrName>style.rotation</p:attrName>
                                        </p:attrNameLst>
                                      </p:cBhvr>
                                      <p:tavLst>
                                        <p:tav tm="0">
                                          <p:val>
                                            <p:fltVal val="360"/>
                                          </p:val>
                                        </p:tav>
                                        <p:tav tm="100000">
                                          <p:val>
                                            <p:fltVal val="0"/>
                                          </p:val>
                                        </p:tav>
                                      </p:tavLst>
                                    </p:anim>
                                    <p:animEffect transition="in" filter="fade">
                                      <p:cBhvr>
                                        <p:cTn id="10" dur="500"/>
                                        <p:tgtEl>
                                          <p:spTgt spid="1150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53027" name="Text Box 3"/>
          <p:cNvSpPr txBox="1">
            <a:spLocks noChangeArrowheads="1"/>
          </p:cNvSpPr>
          <p:nvPr/>
        </p:nvSpPr>
        <p:spPr bwMode="auto">
          <a:xfrm>
            <a:off x="914400" y="2514600"/>
            <a:ext cx="7620000" cy="2800767"/>
          </a:xfrm>
          <a:prstGeom prst="rect">
            <a:avLst/>
          </a:prstGeom>
          <a:noFill/>
          <a:ln w="9525">
            <a:noFill/>
            <a:miter lim="800000"/>
            <a:headEnd/>
            <a:tailEnd/>
          </a:ln>
          <a:effectLst/>
        </p:spPr>
        <p:txBody>
          <a:bodyPr>
            <a:spAutoFit/>
          </a:bodyPr>
          <a:lstStyle>
            <a:defPPr>
              <a:defRPr lang="en-US"/>
            </a:defPPr>
            <a:lvl1pPr marL="850900" indent="-850900" eaLnBrk="1" hangingPunct="1">
              <a:spcBef>
                <a:spcPct val="50000"/>
              </a:spcBef>
              <a:defRPr sz="4400" b="1">
                <a:solidFill>
                  <a:schemeClr val="bg1"/>
                </a:solidFill>
                <a:effectLst>
                  <a:glow rad="101600">
                    <a:schemeClr val="tx1"/>
                  </a:glow>
                </a:effectLst>
                <a:latin typeface="Arial"/>
                <a:ea typeface="ＭＳ Ｐゴシック" charset="-128"/>
                <a:cs typeface="Arial"/>
              </a:defRPr>
            </a:lvl1pPr>
          </a:lstStyle>
          <a:p>
            <a:pPr>
              <a:defRPr/>
            </a:pPr>
            <a:r>
              <a:rPr lang="en-US" dirty="0"/>
              <a:t>C.  </a:t>
            </a:r>
            <a:r>
              <a:rPr lang="en-US" dirty="0">
                <a:solidFill>
                  <a:srgbClr val="FFFF00"/>
                </a:solidFill>
              </a:rPr>
              <a:t>Kam </a:t>
            </a:r>
            <a:r>
              <a:rPr lang="en-US" dirty="0" err="1">
                <a:solidFill>
                  <a:srgbClr val="FFFF00"/>
                </a:solidFill>
              </a:rPr>
              <a:t>macham</a:t>
            </a:r>
            <a:r>
              <a:rPr lang="en-US" dirty="0">
                <a:solidFill>
                  <a:srgbClr val="FFFF00"/>
                </a:solidFill>
              </a:rPr>
              <a:t> </a:t>
            </a:r>
            <a:r>
              <a:rPr lang="en-US" dirty="0" err="1">
                <a:solidFill>
                  <a:srgbClr val="FFFF00"/>
                </a:solidFill>
              </a:rPr>
              <a:t>khai</a:t>
            </a:r>
            <a:r>
              <a:rPr lang="en-US" dirty="0">
                <a:solidFill>
                  <a:srgbClr val="FFFF00"/>
                </a:solidFill>
              </a:rPr>
              <a:t> </a:t>
            </a:r>
            <a:r>
              <a:rPr lang="en-US" dirty="0" err="1"/>
              <a:t>pakak</a:t>
            </a:r>
            <a:r>
              <a:rPr lang="en-US" dirty="0"/>
              <a:t> </a:t>
            </a:r>
            <a:r>
              <a:rPr lang="en-US" dirty="0" err="1"/>
              <a:t>ga</a:t>
            </a:r>
            <a:r>
              <a:rPr lang="en-US" dirty="0"/>
              <a:t> </a:t>
            </a:r>
            <a:r>
              <a:rPr lang="en-US" dirty="0" err="1"/>
              <a:t>pabam</a:t>
            </a:r>
            <a:r>
              <a:rPr lang="en-US" dirty="0"/>
              <a:t> </a:t>
            </a:r>
            <a:r>
              <a:rPr lang="en-US" dirty="0" err="1"/>
              <a:t>khaibo</a:t>
            </a:r>
            <a:r>
              <a:rPr lang="en-US" dirty="0"/>
              <a:t> </a:t>
            </a:r>
            <a:r>
              <a:rPr lang="en-US" dirty="0" err="1"/>
              <a:t>thak</a:t>
            </a:r>
            <a:r>
              <a:rPr lang="en-US" dirty="0"/>
              <a:t> </a:t>
            </a:r>
            <a:r>
              <a:rPr lang="en-US" dirty="0" err="1"/>
              <a:t>khatdi</a:t>
            </a:r>
            <a:r>
              <a:rPr lang="en-US" dirty="0"/>
              <a:t> </a:t>
            </a:r>
            <a:r>
              <a:rPr lang="en-US" dirty="0" err="1"/>
              <a:t>nthai</a:t>
            </a:r>
            <a:r>
              <a:rPr lang="en-US" dirty="0"/>
              <a:t> ting </a:t>
            </a:r>
            <a:r>
              <a:rPr lang="en-US" dirty="0" err="1"/>
              <a:t>gu</a:t>
            </a:r>
            <a:r>
              <a:rPr lang="en-US" dirty="0"/>
              <a:t> jai</a:t>
            </a:r>
          </a:p>
        </p:txBody>
      </p:sp>
      <p:sp>
        <p:nvSpPr>
          <p:cNvPr id="124931"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4</a:t>
            </a:r>
          </a:p>
        </p:txBody>
      </p:sp>
      <p:sp>
        <p:nvSpPr>
          <p:cNvPr id="124932" name="Rectangle 5"/>
          <p:cNvSpPr>
            <a:spLocks noGrp="1" noChangeArrowheads="1"/>
          </p:cNvSpPr>
          <p:nvPr>
            <p:ph type="title" idx="4294967295"/>
          </p:nvPr>
        </p:nvSpPr>
        <p:spPr>
          <a:xfrm>
            <a:off x="457200" y="457200"/>
            <a:ext cx="8229600" cy="1295400"/>
          </a:xfrm>
          <a:solidFill>
            <a:schemeClr val="accent1"/>
          </a:solidFill>
        </p:spPr>
        <p:txBody>
          <a:bodyPr/>
          <a:lstStyle/>
          <a:p>
            <a:pPr eaLnBrk="1" hangingPunct="1"/>
            <a:r>
              <a:rPr lang="en-US" sz="2800" b="1" dirty="0" err="1">
                <a:solidFill>
                  <a:srgbClr val="FF0000"/>
                </a:solidFill>
                <a:latin typeface="Arial" charset="0"/>
                <a:cs typeface="Arial" charset="0"/>
              </a:rPr>
              <a:t>Ndetiu</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bojai</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ga</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niu</a:t>
            </a:r>
            <a:r>
              <a:rPr lang="en-US" sz="2800" b="1" dirty="0">
                <a:solidFill>
                  <a:srgbClr val="FF0000"/>
                </a:solidFill>
                <a:latin typeface="Arial" charset="0"/>
                <a:cs typeface="Arial" charset="0"/>
              </a:rPr>
              <a:t> Din </a:t>
            </a:r>
            <a:r>
              <a:rPr lang="en-US" sz="2800" b="1" dirty="0" err="1">
                <a:solidFill>
                  <a:srgbClr val="FF0000"/>
                </a:solidFill>
                <a:latin typeface="Arial" charset="0"/>
                <a:cs typeface="Arial" charset="0"/>
              </a:rPr>
              <a:t>maraa</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padbo</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kawicham</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paorun</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bo</a:t>
            </a:r>
            <a:r>
              <a:rPr lang="en-US" sz="2800" b="1" dirty="0">
                <a:solidFill>
                  <a:srgbClr val="FF0000"/>
                </a:solidFill>
                <a:latin typeface="Arial" charset="0"/>
                <a:cs typeface="Arial" charset="0"/>
              </a:rPr>
              <a:t> se </a:t>
            </a:r>
            <a:r>
              <a:rPr lang="en-US" sz="2800" b="1" dirty="0" err="1">
                <a:solidFill>
                  <a:srgbClr val="FF0000"/>
                </a:solidFill>
                <a:latin typeface="Arial" charset="0"/>
                <a:cs typeface="Arial" charset="0"/>
              </a:rPr>
              <a:t>nthai</a:t>
            </a:r>
            <a:r>
              <a:rPr lang="en-US" sz="2800" b="1" dirty="0">
                <a:solidFill>
                  <a:srgbClr val="FF0000"/>
                </a:solidFill>
                <a:latin typeface="Arial" charset="0"/>
                <a:cs typeface="Arial" charset="0"/>
              </a:rPr>
              <a:t> ting </a:t>
            </a:r>
            <a:r>
              <a:rPr lang="en-US" sz="2800" b="1" dirty="0" err="1">
                <a:solidFill>
                  <a:srgbClr val="FF0000"/>
                </a:solidFill>
                <a:latin typeface="Arial" charset="0"/>
                <a:cs typeface="Arial" charset="0"/>
              </a:rPr>
              <a:t>nai</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chamlura</a:t>
            </a:r>
            <a:r>
              <a:rPr lang="en-US" sz="2800" b="1" dirty="0">
                <a:solidFill>
                  <a:srgbClr val="FF0000"/>
                </a:solidFill>
                <a:latin typeface="Arial" charset="0"/>
                <a:cs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53027"/>
                                        </p:tgtEl>
                                        <p:attrNameLst>
                                          <p:attrName>style.visibility</p:attrName>
                                        </p:attrNameLst>
                                      </p:cBhvr>
                                      <p:to>
                                        <p:strVal val="visible"/>
                                      </p:to>
                                    </p:set>
                                    <p:anim calcmode="lin" valueType="num">
                                      <p:cBhvr>
                                        <p:cTn id="7" dur="500" fill="hold"/>
                                        <p:tgtEl>
                                          <p:spTgt spid="1153027"/>
                                        </p:tgtEl>
                                        <p:attrNameLst>
                                          <p:attrName>ppt_w</p:attrName>
                                        </p:attrNameLst>
                                      </p:cBhvr>
                                      <p:tavLst>
                                        <p:tav tm="0">
                                          <p:val>
                                            <p:fltVal val="0"/>
                                          </p:val>
                                        </p:tav>
                                        <p:tav tm="100000">
                                          <p:val>
                                            <p:strVal val="#ppt_w"/>
                                          </p:val>
                                        </p:tav>
                                      </p:tavLst>
                                    </p:anim>
                                    <p:anim calcmode="lin" valueType="num">
                                      <p:cBhvr>
                                        <p:cTn id="8" dur="500" fill="hold"/>
                                        <p:tgtEl>
                                          <p:spTgt spid="1153027"/>
                                        </p:tgtEl>
                                        <p:attrNameLst>
                                          <p:attrName>ppt_h</p:attrName>
                                        </p:attrNameLst>
                                      </p:cBhvr>
                                      <p:tavLst>
                                        <p:tav tm="0">
                                          <p:val>
                                            <p:fltVal val="0"/>
                                          </p:val>
                                        </p:tav>
                                        <p:tav tm="100000">
                                          <p:val>
                                            <p:strVal val="#ppt_h"/>
                                          </p:val>
                                        </p:tav>
                                      </p:tavLst>
                                    </p:anim>
                                    <p:anim calcmode="lin" valueType="num">
                                      <p:cBhvr>
                                        <p:cTn id="9" dur="500" fill="hold"/>
                                        <p:tgtEl>
                                          <p:spTgt spid="1153027"/>
                                        </p:tgtEl>
                                        <p:attrNameLst>
                                          <p:attrName>style.rotation</p:attrName>
                                        </p:attrNameLst>
                                      </p:cBhvr>
                                      <p:tavLst>
                                        <p:tav tm="0">
                                          <p:val>
                                            <p:fltVal val="360"/>
                                          </p:val>
                                        </p:tav>
                                        <p:tav tm="100000">
                                          <p:val>
                                            <p:fltVal val="0"/>
                                          </p:val>
                                        </p:tav>
                                      </p:tavLst>
                                    </p:anim>
                                    <p:animEffect transition="in" filter="fade">
                                      <p:cBhvr>
                                        <p:cTn id="10" dur="500"/>
                                        <p:tgtEl>
                                          <p:spTgt spid="1153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rPr>
              <a:t>Black</a:t>
            </a:r>
            <a:endParaRPr lang="en-US">
              <a:solidFill>
                <a:schemeClr val="bg1"/>
              </a:solidFill>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1600" b="1" dirty="0" err="1">
                <a:solidFill>
                  <a:srgbClr val="FFFFFF"/>
                </a:solidFill>
                <a:latin typeface="Arial" charset="0"/>
              </a:rPr>
              <a:t>Kawicham</a:t>
            </a:r>
            <a:r>
              <a:rPr lang="en-US" sz="1600" b="1" dirty="0">
                <a:solidFill>
                  <a:srgbClr val="FFFFFF"/>
                </a:solidFill>
                <a:latin typeface="Arial" charset="0"/>
              </a:rPr>
              <a:t> </a:t>
            </a:r>
            <a:r>
              <a:rPr lang="en-US" sz="1600" b="1" dirty="0" err="1">
                <a:solidFill>
                  <a:srgbClr val="FFFFFF"/>
                </a:solidFill>
                <a:latin typeface="Arial" charset="0"/>
              </a:rPr>
              <a:t>paoron</a:t>
            </a:r>
            <a:r>
              <a:rPr lang="en-US" sz="1600" b="1" dirty="0">
                <a:solidFill>
                  <a:srgbClr val="FFFFFF"/>
                </a:solidFill>
                <a:latin typeface="Arial" charset="0"/>
                <a:ea typeface="ＭＳ Ｐゴシック" charset="0"/>
              </a:rPr>
              <a:t> (</a:t>
            </a:r>
            <a:r>
              <a:rPr lang="en-US" sz="1600" b="1" dirty="0" err="1">
                <a:solidFill>
                  <a:srgbClr val="FFFFFF"/>
                </a:solidFill>
                <a:latin typeface="Arial" charset="0"/>
              </a:rPr>
              <a:t>Kawicham</a:t>
            </a:r>
            <a:r>
              <a:rPr lang="en-US" sz="1600" b="1" dirty="0">
                <a:solidFill>
                  <a:srgbClr val="FFFFFF"/>
                </a:solidFill>
                <a:latin typeface="Arial" charset="0"/>
              </a:rPr>
              <a:t> </a:t>
            </a:r>
            <a:r>
              <a:rPr lang="en-US" sz="1600" b="1" dirty="0" err="1">
                <a:solidFill>
                  <a:srgbClr val="FFFFFF"/>
                </a:solidFill>
                <a:latin typeface="Arial" charset="0"/>
              </a:rPr>
              <a:t>paoron</a:t>
            </a:r>
            <a:r>
              <a:rPr lang="en-US" sz="1600" b="1" dirty="0">
                <a:solidFill>
                  <a:srgbClr val="FFFFFF"/>
                </a:solidFill>
                <a:latin typeface="Arial" charset="0"/>
              </a:rPr>
              <a:t> Pathak </a:t>
            </a:r>
            <a:r>
              <a:rPr lang="en-US" sz="1600" b="1" dirty="0" err="1">
                <a:solidFill>
                  <a:srgbClr val="FFFFFF"/>
                </a:solidFill>
                <a:latin typeface="Arial" charset="0"/>
              </a:rPr>
              <a:t>pajai</a:t>
            </a:r>
            <a:r>
              <a:rPr lang="en-US" sz="1600" b="1" dirty="0">
                <a:solidFill>
                  <a:srgbClr val="FFFFFF"/>
                </a:solidFill>
                <a:latin typeface="Arial" charset="0"/>
                <a:ea typeface="ＭＳ Ｐゴシック" charset="0"/>
              </a:rPr>
              <a:t>) link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3200" b="1" dirty="0" err="1">
                <a:solidFill>
                  <a:srgbClr val="FFFFFF"/>
                </a:solidFill>
                <a:latin typeface="Arial" charset="0"/>
                <a:cs typeface="Arial" charset="0"/>
              </a:rPr>
              <a:t>Paman</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thiu</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mak</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jiu</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haise</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ngou</a:t>
            </a:r>
            <a:r>
              <a:rPr lang="en-US" sz="3200" b="1" dirty="0">
                <a:solidFill>
                  <a:srgbClr val="FFFFFF"/>
                </a:solidFill>
                <a:latin typeface="Arial" charset="0"/>
                <a:cs typeface="Arial" charset="0"/>
              </a:rPr>
              <a:t> lune</a:t>
            </a:r>
            <a:r>
              <a:rPr lang="en-US" sz="4000" b="1" dirty="0">
                <a:solidFill>
                  <a:srgbClr val="FFFFFF"/>
                </a:solidFill>
                <a:latin typeface="Arial" charset="0"/>
                <a:cs typeface="Arial" charset="0"/>
              </a:rPr>
              <a:t>!</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370116"/>
            <a:ext cx="6153212" cy="3483594"/>
          </a:xfrm>
          <a:prstGeom prst="rect">
            <a:avLst/>
          </a:prstGeom>
        </p:spPr>
      </p:pic>
    </p:spTree>
    <p:extLst>
      <p:ext uri="{BB962C8B-B14F-4D97-AF65-F5344CB8AC3E}">
        <p14:creationId xmlns:p14="http://schemas.microsoft.com/office/powerpoint/2010/main" val="91762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609600"/>
            <a:ext cx="7775575"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000" b="1" i="1" dirty="0" err="1">
                <a:latin typeface="Arial"/>
                <a:cs typeface="Arial"/>
              </a:rPr>
              <a:t>Kadinbo</a:t>
            </a:r>
            <a:r>
              <a:rPr lang="en-US" sz="2000" b="1" i="1" dirty="0">
                <a:latin typeface="Arial"/>
                <a:cs typeface="Arial"/>
              </a:rPr>
              <a:t> Din </a:t>
            </a:r>
            <a:r>
              <a:rPr lang="en-US" sz="2000" b="1" i="1" dirty="0" err="1">
                <a:latin typeface="Arial"/>
                <a:cs typeface="Arial"/>
              </a:rPr>
              <a:t>maraa</a:t>
            </a:r>
            <a:r>
              <a:rPr lang="en-US" sz="2000" b="1" i="1" dirty="0">
                <a:latin typeface="Arial"/>
                <a:cs typeface="Arial"/>
              </a:rPr>
              <a:t> pad </a:t>
            </a:r>
            <a:r>
              <a:rPr lang="en-US" sz="2000" b="1" i="1" dirty="0" err="1">
                <a:latin typeface="Arial"/>
                <a:cs typeface="Arial"/>
              </a:rPr>
              <a:t>tacham</a:t>
            </a:r>
            <a:r>
              <a:rPr lang="en-US" sz="2000" b="1" i="1" dirty="0">
                <a:latin typeface="Arial"/>
                <a:cs typeface="Arial"/>
              </a:rPr>
              <a:t> </a:t>
            </a:r>
            <a:r>
              <a:rPr lang="en-US" sz="2000" b="1" i="1" dirty="0" err="1">
                <a:latin typeface="Arial"/>
                <a:cs typeface="Arial"/>
              </a:rPr>
              <a:t>paorun</a:t>
            </a:r>
            <a:r>
              <a:rPr lang="en-US" sz="2000" b="1" i="1" dirty="0">
                <a:latin typeface="Arial"/>
                <a:cs typeface="Arial"/>
              </a:rPr>
              <a:t> </a:t>
            </a:r>
            <a:r>
              <a:rPr lang="en-US" sz="2000" b="1" i="1" dirty="0" err="1">
                <a:latin typeface="Arial"/>
                <a:cs typeface="Arial"/>
              </a:rPr>
              <a:t>bo</a:t>
            </a:r>
            <a:r>
              <a:rPr lang="en-US" sz="2000" b="1" i="1" dirty="0">
                <a:latin typeface="Arial"/>
                <a:cs typeface="Arial"/>
              </a:rPr>
              <a:t> </a:t>
            </a:r>
            <a:r>
              <a:rPr lang="en-US" sz="2000" b="1" i="1" dirty="0" err="1">
                <a:latin typeface="Arial"/>
                <a:cs typeface="Arial"/>
              </a:rPr>
              <a:t>tadkiubo</a:t>
            </a:r>
            <a:r>
              <a:rPr lang="en-US" sz="2000" b="1" i="1" dirty="0">
                <a:latin typeface="Arial"/>
                <a:cs typeface="Arial"/>
              </a:rPr>
              <a:t> </a:t>
            </a:r>
            <a:r>
              <a:rPr lang="en-US" sz="2000" b="1" i="1" dirty="0" err="1">
                <a:latin typeface="Arial"/>
                <a:cs typeface="Arial"/>
              </a:rPr>
              <a:t>thak</a:t>
            </a:r>
            <a:r>
              <a:rPr lang="en-US" sz="2000" b="1" i="1" dirty="0">
                <a:latin typeface="Arial"/>
                <a:cs typeface="Arial"/>
              </a:rPr>
              <a:t> </a:t>
            </a:r>
            <a:endParaRPr lang="en-US" sz="2000" b="1" dirty="0">
              <a:latin typeface="Arial"/>
              <a:cs typeface="Arial"/>
            </a:endParaRPr>
          </a:p>
        </p:txBody>
      </p:sp>
      <p:sp>
        <p:nvSpPr>
          <p:cNvPr id="81923"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useBgFill="1">
        <p:nvSpPr>
          <p:cNvPr id="4100" name="Rectangle 4"/>
          <p:cNvSpPr>
            <a:spLocks noChangeArrowheads="1"/>
          </p:cNvSpPr>
          <p:nvPr/>
        </p:nvSpPr>
        <p:spPr bwMode="auto">
          <a:xfrm>
            <a:off x="611188" y="1447800"/>
            <a:ext cx="7921625" cy="304800"/>
          </a:xfrm>
          <a:prstGeom prst="rect">
            <a:avLst/>
          </a:prstGeom>
          <a:ln w="12700">
            <a:noFill/>
            <a:miter lim="800000"/>
            <a:headEnd/>
            <a:tailEnd/>
          </a:ln>
          <a:effectLst/>
        </p:spPr>
        <p:txBody>
          <a:bodyPr lIns="90487" tIns="44450" rIns="90487" bIns="44450" anchor="ctr"/>
          <a:lstStyle/>
          <a:p>
            <a:pPr algn="ctr">
              <a:defRPr/>
            </a:pPr>
            <a:r>
              <a:rPr lang="en-US" sz="1400" b="1" dirty="0" err="1">
                <a:solidFill>
                  <a:srgbClr val="FFFF00"/>
                </a:solidFill>
                <a:effectLst>
                  <a:outerShdw blurRad="38100" dist="38100" dir="2700000" algn="tl">
                    <a:srgbClr val="000000"/>
                  </a:outerShdw>
                </a:effectLst>
                <a:latin typeface="Arial"/>
                <a:cs typeface="Arial"/>
              </a:rPr>
              <a:t>Gasu</a:t>
            </a:r>
            <a:r>
              <a:rPr lang="en-US" sz="1400" b="1" dirty="0">
                <a:solidFill>
                  <a:srgbClr val="FFFF00"/>
                </a:solidFill>
                <a:effectLst>
                  <a:outerShdw blurRad="38100" dist="38100" dir="2700000" algn="tl">
                    <a:srgbClr val="000000"/>
                  </a:outerShdw>
                </a:effectLst>
                <a:latin typeface="Arial"/>
                <a:cs typeface="Arial"/>
              </a:rPr>
              <a:t> Ramesh Richard, </a:t>
            </a:r>
            <a:r>
              <a:rPr lang="en-US" sz="1400" b="1" i="1" dirty="0" err="1">
                <a:solidFill>
                  <a:srgbClr val="FFFF00"/>
                </a:solidFill>
                <a:effectLst>
                  <a:outerShdw blurRad="38100" dist="38100" dir="2700000" algn="tl">
                    <a:srgbClr val="000000"/>
                  </a:outerShdw>
                </a:effectLst>
                <a:latin typeface="Arial"/>
                <a:cs typeface="Arial"/>
              </a:rPr>
              <a:t>kadinbo</a:t>
            </a:r>
            <a:r>
              <a:rPr lang="en-US" sz="1400" b="1" i="1" dirty="0">
                <a:solidFill>
                  <a:srgbClr val="FFFF00"/>
                </a:solidFill>
                <a:effectLst>
                  <a:outerShdw blurRad="38100" dist="38100" dir="2700000" algn="tl">
                    <a:srgbClr val="000000"/>
                  </a:outerShdw>
                </a:effectLst>
                <a:latin typeface="Arial"/>
                <a:cs typeface="Arial"/>
              </a:rPr>
              <a:t> din </a:t>
            </a:r>
            <a:r>
              <a:rPr lang="en-US" sz="1400" b="1" i="1" dirty="0" err="1">
                <a:solidFill>
                  <a:srgbClr val="FFFF00"/>
                </a:solidFill>
                <a:effectLst>
                  <a:outerShdw blurRad="38100" dist="38100" dir="2700000" algn="tl">
                    <a:srgbClr val="000000"/>
                  </a:outerShdw>
                </a:effectLst>
                <a:latin typeface="Arial"/>
                <a:cs typeface="Arial"/>
              </a:rPr>
              <a:t>maraa</a:t>
            </a:r>
            <a:r>
              <a:rPr lang="en-US" sz="1400" b="1" i="1" dirty="0">
                <a:solidFill>
                  <a:srgbClr val="FFFF00"/>
                </a:solidFill>
                <a:effectLst>
                  <a:outerShdw blurRad="38100" dist="38100" dir="2700000" algn="tl">
                    <a:srgbClr val="000000"/>
                  </a:outerShdw>
                </a:effectLst>
                <a:latin typeface="Arial"/>
                <a:cs typeface="Arial"/>
              </a:rPr>
              <a:t> pad </a:t>
            </a:r>
            <a:r>
              <a:rPr lang="en-US" sz="1400" b="1" i="1" dirty="0" err="1">
                <a:solidFill>
                  <a:srgbClr val="FFFF00"/>
                </a:solidFill>
                <a:effectLst>
                  <a:outerShdw blurRad="38100" dist="38100" dir="2700000" algn="tl">
                    <a:srgbClr val="000000"/>
                  </a:outerShdw>
                </a:effectLst>
                <a:latin typeface="Arial"/>
                <a:cs typeface="Arial"/>
              </a:rPr>
              <a:t>tacham</a:t>
            </a:r>
            <a:r>
              <a:rPr lang="en-US" sz="1400" b="1" i="1" dirty="0">
                <a:solidFill>
                  <a:srgbClr val="FFFF00"/>
                </a:solidFill>
                <a:effectLst>
                  <a:outerShdw blurRad="38100" dist="38100" dir="2700000" algn="tl">
                    <a:srgbClr val="000000"/>
                  </a:outerShdw>
                </a:effectLst>
                <a:latin typeface="Arial"/>
                <a:cs typeface="Arial"/>
              </a:rPr>
              <a:t> </a:t>
            </a:r>
            <a:r>
              <a:rPr lang="en-US" sz="1400" b="1" i="1" dirty="0" err="1">
                <a:solidFill>
                  <a:srgbClr val="FFFF00"/>
                </a:solidFill>
                <a:effectLst>
                  <a:outerShdw blurRad="38100" dist="38100" dir="2700000" algn="tl">
                    <a:srgbClr val="000000"/>
                  </a:outerShdw>
                </a:effectLst>
                <a:latin typeface="Arial"/>
                <a:cs typeface="Arial"/>
              </a:rPr>
              <a:t>paorun</a:t>
            </a:r>
            <a:endParaRPr lang="en-US" sz="1400" b="1" i="1" dirty="0">
              <a:solidFill>
                <a:srgbClr val="FFFF00"/>
              </a:solidFill>
              <a:effectLst>
                <a:outerShdw blurRad="38100" dist="38100" dir="2700000" algn="tl">
                  <a:srgbClr val="000000"/>
                </a:outerShdw>
              </a:effectLst>
              <a:latin typeface="Arial"/>
              <a:cs typeface="Arial"/>
            </a:endParaRPr>
          </a:p>
        </p:txBody>
      </p:sp>
      <p:sp>
        <p:nvSpPr>
          <p:cNvPr id="4101" name="Rectangle 5"/>
          <p:cNvSpPr>
            <a:spLocks noChangeArrowheads="1"/>
          </p:cNvSpPr>
          <p:nvPr/>
        </p:nvSpPr>
        <p:spPr bwMode="auto">
          <a:xfrm>
            <a:off x="2286000" y="5146675"/>
            <a:ext cx="1375376" cy="366767"/>
          </a:xfrm>
          <a:prstGeom prst="rect">
            <a:avLst/>
          </a:prstGeom>
          <a:noFill/>
          <a:ln w="12700">
            <a:noFill/>
            <a:miter lim="800000"/>
            <a:headEnd/>
            <a:tailEnd/>
          </a:ln>
          <a:effectLst/>
        </p:spPr>
        <p:txBody>
          <a:bodyPr wrap="none" lIns="90487" tIns="44450" rIns="90487" bIns="44450">
            <a:spAutoFit/>
          </a:bodyPr>
          <a:lstStyle/>
          <a:p>
            <a:pPr>
              <a:defRPr/>
            </a:pPr>
            <a:r>
              <a:rPr lang="en-US" sz="1800" b="1" dirty="0" err="1">
                <a:solidFill>
                  <a:srgbClr val="FFFF00"/>
                </a:solidFill>
                <a:effectLst>
                  <a:outerShdw blurRad="38100" dist="38100" dir="2700000" algn="tl">
                    <a:srgbClr val="000000"/>
                  </a:outerShdw>
                </a:effectLst>
                <a:latin typeface="Arial"/>
                <a:cs typeface="Arial"/>
              </a:rPr>
              <a:t>Ariak</a:t>
            </a:r>
            <a:r>
              <a:rPr lang="en-US" sz="1800" b="1" dirty="0">
                <a:solidFill>
                  <a:srgbClr val="FFFF00"/>
                </a:solidFill>
                <a:effectLst>
                  <a:outerShdw blurRad="38100" dist="38100" dir="2700000" algn="tl">
                    <a:srgbClr val="000000"/>
                  </a:outerShdw>
                </a:effectLst>
                <a:latin typeface="Arial"/>
                <a:cs typeface="Arial"/>
              </a:rPr>
              <a:t> </a:t>
            </a:r>
            <a:r>
              <a:rPr lang="en-US" sz="1800" b="1" dirty="0" err="1">
                <a:solidFill>
                  <a:srgbClr val="FFFF00"/>
                </a:solidFill>
                <a:effectLst>
                  <a:outerShdw blurRad="38100" dist="38100" dir="2700000" algn="tl">
                    <a:srgbClr val="000000"/>
                  </a:outerShdw>
                </a:effectLst>
                <a:latin typeface="Arial"/>
                <a:cs typeface="Arial"/>
              </a:rPr>
              <a:t>pabo</a:t>
            </a:r>
            <a:endParaRPr lang="en-US" sz="1800" b="1" dirty="0">
              <a:solidFill>
                <a:srgbClr val="FFFF00"/>
              </a:solidFill>
              <a:effectLst>
                <a:outerShdw blurRad="38100" dist="38100" dir="2700000" algn="tl">
                  <a:srgbClr val="000000"/>
                </a:outerShdw>
              </a:effectLst>
              <a:latin typeface="Arial"/>
              <a:cs typeface="Arial"/>
            </a:endParaRPr>
          </a:p>
        </p:txBody>
      </p:sp>
      <p:sp>
        <p:nvSpPr>
          <p:cNvPr id="81926"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27"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28"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105" name="Rectangle 9"/>
          <p:cNvSpPr>
            <a:spLocks noChangeArrowheads="1"/>
          </p:cNvSpPr>
          <p:nvPr/>
        </p:nvSpPr>
        <p:spPr bwMode="auto">
          <a:xfrm>
            <a:off x="1995488" y="4419600"/>
            <a:ext cx="1195839" cy="366767"/>
          </a:xfrm>
          <a:prstGeom prst="rect">
            <a:avLst/>
          </a:prstGeom>
          <a:noFill/>
          <a:ln w="12700">
            <a:noFill/>
            <a:miter lim="800000"/>
            <a:headEnd/>
            <a:tailEnd/>
          </a:ln>
          <a:effectLst/>
        </p:spPr>
        <p:txBody>
          <a:bodyPr wrap="none" lIns="90487" tIns="44450" rIns="90487" bIns="44450">
            <a:spAutoFit/>
          </a:bodyPr>
          <a:lstStyle/>
          <a:p>
            <a:pPr>
              <a:defRPr/>
            </a:pPr>
            <a:r>
              <a:rPr lang="en-US" sz="1800" b="1" dirty="0" err="1">
                <a:solidFill>
                  <a:srgbClr val="FFFF00"/>
                </a:solidFill>
                <a:effectLst>
                  <a:outerShdw blurRad="38100" dist="38100" dir="2700000" algn="tl">
                    <a:srgbClr val="000000"/>
                  </a:outerShdw>
                </a:effectLst>
                <a:latin typeface="Arial"/>
                <a:cs typeface="Arial"/>
              </a:rPr>
              <a:t>Palun</a:t>
            </a:r>
            <a:r>
              <a:rPr lang="en-US" sz="1800" b="1" dirty="0">
                <a:solidFill>
                  <a:srgbClr val="FFFF00"/>
                </a:solidFill>
                <a:effectLst>
                  <a:outerShdw blurRad="38100" dist="38100" dir="2700000" algn="tl">
                    <a:srgbClr val="000000"/>
                  </a:outerShdw>
                </a:effectLst>
                <a:latin typeface="Arial"/>
                <a:cs typeface="Arial"/>
              </a:rPr>
              <a:t> jai </a:t>
            </a:r>
          </a:p>
        </p:txBody>
      </p:sp>
      <p:sp>
        <p:nvSpPr>
          <p:cNvPr id="4106" name="Rectangle 10"/>
          <p:cNvSpPr>
            <a:spLocks noChangeArrowheads="1"/>
          </p:cNvSpPr>
          <p:nvPr/>
        </p:nvSpPr>
        <p:spPr bwMode="auto">
          <a:xfrm>
            <a:off x="5929313" y="5181600"/>
            <a:ext cx="1208663" cy="366767"/>
          </a:xfrm>
          <a:prstGeom prst="rect">
            <a:avLst/>
          </a:prstGeom>
          <a:noFill/>
          <a:ln w="12700">
            <a:noFill/>
            <a:miter lim="800000"/>
            <a:headEnd/>
            <a:tailEnd/>
          </a:ln>
          <a:effectLst/>
        </p:spPr>
        <p:txBody>
          <a:bodyPr wrap="none" lIns="90487" tIns="44450" rIns="90487" bIns="44450">
            <a:spAutoFit/>
          </a:bodyPr>
          <a:lstStyle/>
          <a:p>
            <a:pPr>
              <a:defRPr/>
            </a:pPr>
            <a:r>
              <a:rPr lang="en-US" sz="1800" b="1" dirty="0" err="1">
                <a:solidFill>
                  <a:srgbClr val="FFFF00"/>
                </a:solidFill>
                <a:effectLst>
                  <a:outerShdw blurRad="38100" dist="38100" dir="2700000" algn="tl">
                    <a:srgbClr val="000000"/>
                  </a:outerShdw>
                </a:effectLst>
                <a:latin typeface="Arial"/>
                <a:cs typeface="Arial"/>
              </a:rPr>
              <a:t>Dinronbo</a:t>
            </a:r>
            <a:endParaRPr lang="en-US" sz="1800" b="1" dirty="0">
              <a:solidFill>
                <a:srgbClr val="FFFF00"/>
              </a:solidFill>
              <a:effectLst>
                <a:outerShdw blurRad="38100" dist="38100" dir="2700000" algn="tl">
                  <a:srgbClr val="000000"/>
                </a:outerShdw>
              </a:effectLst>
              <a:latin typeface="Arial"/>
              <a:cs typeface="Arial"/>
            </a:endParaRPr>
          </a:p>
        </p:txBody>
      </p:sp>
      <p:sp>
        <p:nvSpPr>
          <p:cNvPr id="4107" name="Rectangle 11"/>
          <p:cNvSpPr>
            <a:spLocks noChangeArrowheads="1"/>
          </p:cNvSpPr>
          <p:nvPr/>
        </p:nvSpPr>
        <p:spPr bwMode="auto">
          <a:xfrm>
            <a:off x="5638800" y="4419600"/>
            <a:ext cx="1131719" cy="366767"/>
          </a:xfrm>
          <a:prstGeom prst="rect">
            <a:avLst/>
          </a:prstGeom>
          <a:noFill/>
          <a:ln w="12700">
            <a:noFill/>
            <a:miter lim="800000"/>
            <a:headEnd/>
            <a:tailEnd/>
          </a:ln>
          <a:effectLst/>
        </p:spPr>
        <p:txBody>
          <a:bodyPr wrap="none" lIns="90487" tIns="44450" rIns="90487" bIns="44450">
            <a:spAutoFit/>
          </a:bodyPr>
          <a:lstStyle/>
          <a:p>
            <a:pPr>
              <a:defRPr/>
            </a:pPr>
            <a:r>
              <a:rPr lang="en-US" sz="1800" b="1" dirty="0" err="1">
                <a:solidFill>
                  <a:srgbClr val="FFFF00"/>
                </a:solidFill>
                <a:effectLst>
                  <a:outerShdw blurRad="38100" dist="38100" dir="2700000" algn="tl">
                    <a:srgbClr val="000000"/>
                  </a:outerShdw>
                </a:effectLst>
                <a:latin typeface="Arial"/>
                <a:cs typeface="Arial"/>
              </a:rPr>
              <a:t>Palun</a:t>
            </a:r>
            <a:r>
              <a:rPr lang="en-US" sz="1800" b="1" dirty="0">
                <a:solidFill>
                  <a:srgbClr val="FFFF00"/>
                </a:solidFill>
                <a:effectLst>
                  <a:outerShdw blurRad="38100" dist="38100" dir="2700000" algn="tl">
                    <a:srgbClr val="000000"/>
                  </a:outerShdw>
                </a:effectLst>
                <a:latin typeface="Arial"/>
                <a:cs typeface="Arial"/>
              </a:rPr>
              <a:t> jai</a:t>
            </a:r>
          </a:p>
        </p:txBody>
      </p:sp>
      <p:sp>
        <p:nvSpPr>
          <p:cNvPr id="81932"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109" name="Rectangle 13"/>
          <p:cNvSpPr>
            <a:spLocks noChangeArrowheads="1"/>
          </p:cNvSpPr>
          <p:nvPr/>
        </p:nvSpPr>
        <p:spPr bwMode="auto">
          <a:xfrm>
            <a:off x="2438400" y="3643313"/>
            <a:ext cx="790575" cy="455612"/>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a:cs typeface="Arial"/>
              </a:rPr>
              <a:t>CPT</a:t>
            </a:r>
          </a:p>
        </p:txBody>
      </p:sp>
      <p:sp>
        <p:nvSpPr>
          <p:cNvPr id="81934"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35"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112"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a:cs typeface="Arial"/>
              </a:rPr>
              <a:t>CPS</a:t>
            </a:r>
          </a:p>
        </p:txBody>
      </p:sp>
      <p:sp>
        <p:nvSpPr>
          <p:cNvPr id="4113" name="Rectangle 17"/>
          <p:cNvSpPr>
            <a:spLocks noChangeArrowheads="1"/>
          </p:cNvSpPr>
          <p:nvPr/>
        </p:nvSpPr>
        <p:spPr bwMode="auto">
          <a:xfrm>
            <a:off x="3429000" y="2805113"/>
            <a:ext cx="3029675" cy="366767"/>
          </a:xfrm>
          <a:prstGeom prst="rect">
            <a:avLst/>
          </a:prstGeom>
          <a:noFill/>
          <a:ln w="12700">
            <a:noFill/>
            <a:miter lim="800000"/>
            <a:headEnd/>
            <a:tailEnd/>
          </a:ln>
          <a:effectLst/>
        </p:spPr>
        <p:txBody>
          <a:bodyPr wrap="none" lIns="90487" tIns="44450" rIns="90487" bIns="44450">
            <a:spAutoFit/>
          </a:bodyPr>
          <a:lstStyle/>
          <a:p>
            <a:pPr>
              <a:defRPr/>
            </a:pPr>
            <a:r>
              <a:rPr lang="en-US" sz="1800" b="1" dirty="0" err="1">
                <a:solidFill>
                  <a:srgbClr val="FFFF00"/>
                </a:solidFill>
                <a:effectLst>
                  <a:outerShdw blurRad="38100" dist="38100" dir="2700000" algn="tl">
                    <a:srgbClr val="000000"/>
                  </a:outerShdw>
                </a:effectLst>
                <a:latin typeface="Arial"/>
                <a:cs typeface="Arial"/>
              </a:rPr>
              <a:t>Kamaruang</a:t>
            </a:r>
            <a:r>
              <a:rPr lang="en-US" sz="1800" b="1" dirty="0">
                <a:solidFill>
                  <a:srgbClr val="FFFF00"/>
                </a:solidFill>
                <a:effectLst>
                  <a:outerShdw blurRad="38100" dist="38100" dir="2700000" algn="tl">
                    <a:srgbClr val="000000"/>
                  </a:outerShdw>
                </a:effectLst>
                <a:latin typeface="Arial"/>
                <a:cs typeface="Arial"/>
              </a:rPr>
              <a:t> </a:t>
            </a:r>
            <a:r>
              <a:rPr lang="en-US" sz="1800" b="1" dirty="0" err="1">
                <a:solidFill>
                  <a:srgbClr val="FFFF00"/>
                </a:solidFill>
                <a:effectLst>
                  <a:outerShdw blurRad="38100" dist="38100" dir="2700000" algn="tl">
                    <a:srgbClr val="000000"/>
                  </a:outerShdw>
                </a:effectLst>
                <a:latin typeface="Arial"/>
                <a:cs typeface="Arial"/>
              </a:rPr>
              <a:t>bogu</a:t>
            </a:r>
            <a:r>
              <a:rPr lang="en-US" sz="1800" b="1" dirty="0">
                <a:solidFill>
                  <a:srgbClr val="FFFF00"/>
                </a:solidFill>
                <a:effectLst>
                  <a:outerShdw blurRad="38100" dist="38100" dir="2700000" algn="tl">
                    <a:srgbClr val="000000"/>
                  </a:outerShdw>
                </a:effectLst>
                <a:latin typeface="Arial"/>
                <a:cs typeface="Arial"/>
              </a:rPr>
              <a:t> </a:t>
            </a:r>
            <a:r>
              <a:rPr lang="en-US" sz="1800" b="1" dirty="0" err="1">
                <a:solidFill>
                  <a:srgbClr val="FFFF00"/>
                </a:solidFill>
                <a:effectLst>
                  <a:outerShdw blurRad="38100" dist="38100" dir="2700000" algn="tl">
                    <a:srgbClr val="000000"/>
                  </a:outerShdw>
                </a:effectLst>
                <a:latin typeface="Arial"/>
                <a:cs typeface="Arial"/>
              </a:rPr>
              <a:t>pageng</a:t>
            </a:r>
            <a:r>
              <a:rPr lang="en-US" sz="1800" b="1" dirty="0">
                <a:solidFill>
                  <a:srgbClr val="FFFF00"/>
                </a:solidFill>
                <a:effectLst>
                  <a:outerShdw blurRad="38100" dist="38100" dir="2700000" algn="tl">
                    <a:srgbClr val="000000"/>
                  </a:outerShdw>
                </a:effectLst>
                <a:latin typeface="Arial"/>
                <a:cs typeface="Arial"/>
              </a:rPr>
              <a:t> </a:t>
            </a:r>
          </a:p>
        </p:txBody>
      </p:sp>
      <p:sp>
        <p:nvSpPr>
          <p:cNvPr id="4114" name="Rectangle 18"/>
          <p:cNvSpPr>
            <a:spLocks noChangeArrowheads="1"/>
          </p:cNvSpPr>
          <p:nvPr/>
        </p:nvSpPr>
        <p:spPr bwMode="auto">
          <a:xfrm>
            <a:off x="4249114" y="2336800"/>
            <a:ext cx="785470" cy="366767"/>
          </a:xfrm>
          <a:prstGeom prst="rect">
            <a:avLst/>
          </a:prstGeom>
          <a:noFill/>
          <a:ln w="12700">
            <a:noFill/>
            <a:miter lim="800000"/>
            <a:headEnd/>
            <a:tailEnd/>
          </a:ln>
          <a:effectLst/>
        </p:spPr>
        <p:txBody>
          <a:bodyPr wrap="none" lIns="90487" tIns="44450" rIns="90487" bIns="44450">
            <a:spAutoFit/>
          </a:bodyPr>
          <a:lstStyle/>
          <a:p>
            <a:pPr algn="ctr">
              <a:defRPr/>
            </a:pPr>
            <a:r>
              <a:rPr lang="en-US" sz="1800" b="1" i="1" dirty="0" err="1">
                <a:solidFill>
                  <a:srgbClr val="FDE3BA"/>
                </a:solidFill>
                <a:effectLst>
                  <a:outerShdw blurRad="38100" dist="38100" dir="2700000" algn="tl">
                    <a:srgbClr val="000000"/>
                  </a:outerShdw>
                </a:effectLst>
                <a:latin typeface="Arial"/>
                <a:cs typeface="Arial"/>
              </a:rPr>
              <a:t>Nawa</a:t>
            </a:r>
            <a:endParaRPr lang="en-US" sz="1800" b="1" i="1" dirty="0">
              <a:solidFill>
                <a:srgbClr val="FDE3BA"/>
              </a:solidFill>
              <a:effectLst>
                <a:outerShdw blurRad="38100" dist="38100" dir="2700000" algn="tl">
                  <a:srgbClr val="000000"/>
                </a:outerShdw>
              </a:effectLst>
              <a:latin typeface="Arial"/>
              <a:cs typeface="Arial"/>
            </a:endParaRPr>
          </a:p>
        </p:txBody>
      </p:sp>
      <p:sp>
        <p:nvSpPr>
          <p:cNvPr id="4115" name="Rectangle 19"/>
          <p:cNvSpPr>
            <a:spLocks noChangeArrowheads="1"/>
          </p:cNvSpPr>
          <p:nvPr/>
        </p:nvSpPr>
        <p:spPr bwMode="auto">
          <a:xfrm>
            <a:off x="4102100" y="3708400"/>
            <a:ext cx="1079500" cy="305212"/>
          </a:xfrm>
          <a:prstGeom prst="rect">
            <a:avLst/>
          </a:prstGeom>
          <a:noFill/>
          <a:ln w="12700">
            <a:noFill/>
            <a:miter lim="800000"/>
            <a:headEnd/>
            <a:tailEnd/>
          </a:ln>
          <a:effectLst/>
        </p:spPr>
        <p:txBody>
          <a:bodyPr lIns="90487" tIns="44450" rIns="90487" bIns="44450">
            <a:spAutoFit/>
          </a:bodyPr>
          <a:lstStyle/>
          <a:p>
            <a:pPr algn="ctr">
              <a:defRPr/>
            </a:pPr>
            <a:r>
              <a:rPr lang="en-US" sz="1400" b="1" i="1" dirty="0" err="1">
                <a:solidFill>
                  <a:srgbClr val="FDE3BA"/>
                </a:solidFill>
                <a:effectLst>
                  <a:outerShdw blurRad="38100" dist="38100" dir="2700000" algn="tl">
                    <a:srgbClr val="000000"/>
                  </a:outerShdw>
                </a:effectLst>
                <a:latin typeface="Arial"/>
                <a:cs typeface="Arial"/>
              </a:rPr>
              <a:t>namalung</a:t>
            </a:r>
            <a:endParaRPr lang="en-US" sz="1400" b="1" i="1" dirty="0">
              <a:solidFill>
                <a:srgbClr val="FDE3BA"/>
              </a:solidFill>
              <a:effectLst>
                <a:outerShdw blurRad="38100" dist="38100" dir="2700000" algn="tl">
                  <a:srgbClr val="000000"/>
                </a:outerShdw>
              </a:effectLst>
              <a:latin typeface="Arial"/>
              <a:cs typeface="Arial"/>
            </a:endParaRPr>
          </a:p>
        </p:txBody>
      </p:sp>
      <p:sp>
        <p:nvSpPr>
          <p:cNvPr id="4116" name="Rectangle 20"/>
          <p:cNvSpPr>
            <a:spLocks noChangeArrowheads="1"/>
          </p:cNvSpPr>
          <p:nvPr/>
        </p:nvSpPr>
        <p:spPr bwMode="auto">
          <a:xfrm>
            <a:off x="3923928" y="4470400"/>
            <a:ext cx="1384300" cy="397545"/>
          </a:xfrm>
          <a:prstGeom prst="rect">
            <a:avLst/>
          </a:prstGeom>
          <a:noFill/>
          <a:ln w="12700">
            <a:noFill/>
            <a:miter lim="800000"/>
            <a:headEnd/>
            <a:tailEnd/>
          </a:ln>
          <a:effectLst/>
        </p:spPr>
        <p:txBody>
          <a:bodyPr lIns="90487" tIns="44450" rIns="90487" bIns="44450">
            <a:spAutoFit/>
          </a:bodyPr>
          <a:lstStyle/>
          <a:p>
            <a:pPr algn="ctr">
              <a:defRPr/>
            </a:pPr>
            <a:r>
              <a:rPr lang="en-US" sz="1800" b="1" i="1" dirty="0" err="1">
                <a:solidFill>
                  <a:srgbClr val="FDE3BA"/>
                </a:solidFill>
                <a:effectLst>
                  <a:outerShdw blurRad="38100" dist="38100" dir="2700000" algn="tl">
                    <a:srgbClr val="000000"/>
                  </a:outerShdw>
                </a:effectLst>
                <a:latin typeface="Arial"/>
                <a:cs typeface="Arial"/>
              </a:rPr>
              <a:t>Naraku</a:t>
            </a:r>
            <a:r>
              <a:rPr lang="en-US" sz="2000" b="1" i="1" dirty="0">
                <a:solidFill>
                  <a:srgbClr val="FDE3BA"/>
                </a:solidFill>
                <a:effectLst>
                  <a:outerShdw blurRad="38100" dist="38100" dir="2700000" algn="tl">
                    <a:srgbClr val="000000"/>
                  </a:outerShdw>
                </a:effectLst>
                <a:latin typeface="Arial"/>
                <a:cs typeface="Arial"/>
              </a:rPr>
              <a:t> </a:t>
            </a:r>
            <a:endParaRPr lang="en-US" b="1" i="1" dirty="0">
              <a:solidFill>
                <a:srgbClr val="FDE3BA"/>
              </a:solidFill>
              <a:effectLst>
                <a:outerShdw blurRad="38100" dist="38100" dir="2700000" algn="tl">
                  <a:srgbClr val="000000"/>
                </a:outerShdw>
              </a:effectLst>
              <a:latin typeface="Arial"/>
              <a:cs typeface="Arial"/>
            </a:endParaRPr>
          </a:p>
        </p:txBody>
      </p:sp>
      <p:sp>
        <p:nvSpPr>
          <p:cNvPr id="4117" name="Rectangle 21"/>
          <p:cNvSpPr>
            <a:spLocks noChangeArrowheads="1"/>
          </p:cNvSpPr>
          <p:nvPr/>
        </p:nvSpPr>
        <p:spPr bwMode="auto">
          <a:xfrm>
            <a:off x="4178300" y="5232400"/>
            <a:ext cx="927100" cy="335989"/>
          </a:xfrm>
          <a:prstGeom prst="rect">
            <a:avLst/>
          </a:prstGeom>
          <a:noFill/>
          <a:ln w="12700">
            <a:noFill/>
            <a:miter lim="800000"/>
            <a:headEnd/>
            <a:tailEnd/>
          </a:ln>
          <a:effectLst/>
        </p:spPr>
        <p:txBody>
          <a:bodyPr lIns="90487" tIns="44450" rIns="90487" bIns="44450">
            <a:spAutoFit/>
          </a:bodyPr>
          <a:lstStyle/>
          <a:p>
            <a:pPr algn="ctr">
              <a:defRPr/>
            </a:pPr>
            <a:r>
              <a:rPr lang="en-US" sz="1600" b="1" i="1" dirty="0" err="1">
                <a:solidFill>
                  <a:srgbClr val="FDE3BA"/>
                </a:solidFill>
                <a:effectLst>
                  <a:outerShdw blurRad="38100" dist="38100" dir="2700000" algn="tl">
                    <a:srgbClr val="000000"/>
                  </a:outerShdw>
                </a:effectLst>
                <a:latin typeface="Arial"/>
                <a:cs typeface="Arial"/>
              </a:rPr>
              <a:t>Nachia</a:t>
            </a:r>
            <a:endParaRPr lang="en-US" sz="1600" b="1" i="1" dirty="0">
              <a:solidFill>
                <a:srgbClr val="FDE3BA"/>
              </a:solidFill>
              <a:effectLst>
                <a:outerShdw blurRad="38100" dist="38100" dir="2700000" algn="tl">
                  <a:srgbClr val="000000"/>
                </a:outerShdw>
              </a:effectLst>
              <a:latin typeface="Arial"/>
              <a:cs typeface="Arial"/>
            </a:endParaRPr>
          </a:p>
        </p:txBody>
      </p:sp>
      <p:sp>
        <p:nvSpPr>
          <p:cNvPr id="81942"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43"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44"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45"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46"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47"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124" name="Rectangle 28"/>
          <p:cNvSpPr>
            <a:spLocks noChangeArrowheads="1"/>
          </p:cNvSpPr>
          <p:nvPr/>
        </p:nvSpPr>
        <p:spPr bwMode="auto">
          <a:xfrm>
            <a:off x="2189163" y="1884363"/>
            <a:ext cx="953786"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dirty="0" err="1">
                <a:solidFill>
                  <a:srgbClr val="D49FFF"/>
                </a:solidFill>
                <a:effectLst>
                  <a:outerShdw blurRad="38100" dist="38100" dir="2700000" algn="tl">
                    <a:srgbClr val="000000"/>
                  </a:outerShdw>
                </a:effectLst>
                <a:latin typeface="Arial"/>
                <a:cs typeface="Arial"/>
              </a:rPr>
              <a:t>Ariak</a:t>
            </a:r>
            <a:endParaRPr lang="en-US" b="1" dirty="0">
              <a:solidFill>
                <a:srgbClr val="D49FFF"/>
              </a:solidFill>
              <a:effectLst>
                <a:outerShdw blurRad="38100" dist="38100" dir="2700000" algn="tl">
                  <a:srgbClr val="000000"/>
                </a:outerShdw>
              </a:effectLst>
              <a:latin typeface="Arial"/>
              <a:cs typeface="Arial"/>
            </a:endParaRPr>
          </a:p>
        </p:txBody>
      </p:sp>
      <p:sp>
        <p:nvSpPr>
          <p:cNvPr id="4125" name="Rectangle 29"/>
          <p:cNvSpPr>
            <a:spLocks noChangeArrowheads="1"/>
          </p:cNvSpPr>
          <p:nvPr/>
        </p:nvSpPr>
        <p:spPr bwMode="auto">
          <a:xfrm>
            <a:off x="5991715" y="1857255"/>
            <a:ext cx="1323695"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dirty="0" err="1">
                <a:solidFill>
                  <a:srgbClr val="D49FFF"/>
                </a:solidFill>
                <a:effectLst>
                  <a:outerShdw blurRad="38100" dist="38100" dir="2700000" algn="tl">
                    <a:srgbClr val="000000"/>
                  </a:outerShdw>
                </a:effectLst>
                <a:latin typeface="Arial"/>
                <a:cs typeface="Arial"/>
              </a:rPr>
              <a:t>Tacham</a:t>
            </a:r>
            <a:endParaRPr lang="en-US" b="1" dirty="0">
              <a:solidFill>
                <a:srgbClr val="D49FFF"/>
              </a:solidFill>
              <a:effectLst>
                <a:outerShdw blurRad="38100" dist="38100" dir="2700000" algn="tl">
                  <a:srgbClr val="000000"/>
                </a:outerShdw>
              </a:effectLst>
              <a:latin typeface="Arial"/>
              <a:cs typeface="Arial"/>
            </a:endParaRPr>
          </a:p>
        </p:txBody>
      </p:sp>
      <p:sp>
        <p:nvSpPr>
          <p:cNvPr id="4126" name="Rectangle 30"/>
          <p:cNvSpPr>
            <a:spLocks noChangeArrowheads="1"/>
          </p:cNvSpPr>
          <p:nvPr/>
        </p:nvSpPr>
        <p:spPr bwMode="auto">
          <a:xfrm>
            <a:off x="519113" y="5486400"/>
            <a:ext cx="1270283" cy="274434"/>
          </a:xfrm>
          <a:prstGeom prst="rect">
            <a:avLst/>
          </a:prstGeom>
          <a:noFill/>
          <a:ln w="12700">
            <a:noFill/>
            <a:miter lim="800000"/>
            <a:headEnd/>
            <a:tailEnd/>
          </a:ln>
          <a:effectLst/>
        </p:spPr>
        <p:txBody>
          <a:bodyPr wrap="none" lIns="90487" tIns="44450" rIns="90487" bIns="44450">
            <a:spAutoFit/>
          </a:bodyPr>
          <a:lstStyle/>
          <a:p>
            <a:pPr>
              <a:defRPr/>
            </a:pPr>
            <a:r>
              <a:rPr lang="en-US" sz="1200" b="1" dirty="0">
                <a:solidFill>
                  <a:srgbClr val="FFFFFF"/>
                </a:solidFill>
                <a:effectLst>
                  <a:outerShdw blurRad="38100" dist="38100" dir="2700000" algn="tl">
                    <a:srgbClr val="000000"/>
                  </a:outerShdw>
                </a:effectLst>
                <a:latin typeface="Arial"/>
                <a:cs typeface="Arial"/>
              </a:rPr>
              <a:t>1 </a:t>
            </a:r>
            <a:r>
              <a:rPr lang="en-US" sz="1200" b="1" dirty="0" err="1">
                <a:solidFill>
                  <a:srgbClr val="FFFFFF"/>
                </a:solidFill>
                <a:effectLst>
                  <a:outerShdw blurRad="38100" dist="38100" dir="2700000" algn="tl">
                    <a:srgbClr val="000000"/>
                  </a:outerShdw>
                </a:effectLst>
                <a:latin typeface="Arial"/>
                <a:cs typeface="Arial"/>
              </a:rPr>
              <a:t>Ariak</a:t>
            </a:r>
            <a:r>
              <a:rPr lang="en-US" sz="1200" b="1" dirty="0">
                <a:solidFill>
                  <a:srgbClr val="FFFFFF"/>
                </a:solidFill>
                <a:effectLst>
                  <a:outerShdw blurRad="38100" dist="38100" dir="2700000" algn="tl">
                    <a:srgbClr val="000000"/>
                  </a:outerShdw>
                </a:effectLst>
                <a:latin typeface="Arial"/>
                <a:cs typeface="Arial"/>
              </a:rPr>
              <a:t> </a:t>
            </a:r>
            <a:r>
              <a:rPr lang="en-US" sz="1200" b="1" dirty="0" err="1">
                <a:solidFill>
                  <a:srgbClr val="FFFFFF"/>
                </a:solidFill>
                <a:effectLst>
                  <a:outerShdw blurRad="38100" dist="38100" dir="2700000" algn="tl">
                    <a:srgbClr val="000000"/>
                  </a:outerShdw>
                </a:effectLst>
                <a:latin typeface="Arial"/>
                <a:cs typeface="Arial"/>
              </a:rPr>
              <a:t>kadabo</a:t>
            </a:r>
            <a:endParaRPr lang="en-US" sz="1200" b="1" dirty="0">
              <a:solidFill>
                <a:srgbClr val="FFFFFF"/>
              </a:solidFill>
              <a:effectLst>
                <a:outerShdw blurRad="38100" dist="38100" dir="2700000" algn="tl">
                  <a:srgbClr val="000000"/>
                </a:outerShdw>
              </a:effectLst>
              <a:latin typeface="Arial"/>
              <a:cs typeface="Arial"/>
            </a:endParaRPr>
          </a:p>
        </p:txBody>
      </p:sp>
      <p:sp>
        <p:nvSpPr>
          <p:cNvPr id="4127" name="Rectangle 31"/>
          <p:cNvSpPr>
            <a:spLocks noChangeArrowheads="1"/>
          </p:cNvSpPr>
          <p:nvPr/>
        </p:nvSpPr>
        <p:spPr bwMode="auto">
          <a:xfrm>
            <a:off x="519113" y="5181600"/>
            <a:ext cx="1341713" cy="305212"/>
          </a:xfrm>
          <a:prstGeom prst="rect">
            <a:avLst/>
          </a:prstGeom>
          <a:noFill/>
          <a:ln w="12700">
            <a:noFill/>
            <a:miter lim="800000"/>
            <a:headEnd/>
            <a:tailEnd/>
          </a:ln>
          <a:effectLst/>
        </p:spPr>
        <p:txBody>
          <a:bodyPr wrap="none" lIns="90487" tIns="44450" rIns="90487" bIns="44450">
            <a:spAutoFit/>
          </a:bodyPr>
          <a:lstStyle/>
          <a:p>
            <a:pPr>
              <a:defRPr/>
            </a:pPr>
            <a:r>
              <a:rPr lang="en-US" sz="1400" b="1" dirty="0">
                <a:solidFill>
                  <a:srgbClr val="FFFFFF"/>
                </a:solidFill>
                <a:effectLst>
                  <a:outerShdw blurRad="38100" dist="38100" dir="2700000" algn="tl">
                    <a:srgbClr val="000000"/>
                  </a:outerShdw>
                </a:effectLst>
                <a:latin typeface="Arial"/>
                <a:cs typeface="Arial"/>
              </a:rPr>
              <a:t>2 </a:t>
            </a:r>
            <a:r>
              <a:rPr lang="en-US" sz="1200" b="1" dirty="0" err="1">
                <a:solidFill>
                  <a:srgbClr val="FFFFFF"/>
                </a:solidFill>
                <a:effectLst>
                  <a:outerShdw blurRad="38100" dist="38100" dir="2700000" algn="tl">
                    <a:srgbClr val="000000"/>
                  </a:outerShdw>
                </a:effectLst>
                <a:latin typeface="Arial"/>
                <a:cs typeface="Arial"/>
              </a:rPr>
              <a:t>Phuimui</a:t>
            </a:r>
            <a:r>
              <a:rPr lang="en-US" sz="1200" b="1" dirty="0">
                <a:solidFill>
                  <a:srgbClr val="FFFFFF"/>
                </a:solidFill>
                <a:effectLst>
                  <a:outerShdw blurRad="38100" dist="38100" dir="2700000" algn="tl">
                    <a:srgbClr val="000000"/>
                  </a:outerShdw>
                </a:effectLst>
                <a:latin typeface="Arial"/>
                <a:cs typeface="Arial"/>
              </a:rPr>
              <a:t> </a:t>
            </a:r>
            <a:r>
              <a:rPr lang="en-US" sz="1200" b="1" dirty="0" err="1">
                <a:solidFill>
                  <a:srgbClr val="FFFFFF"/>
                </a:solidFill>
                <a:effectLst>
                  <a:outerShdw blurRad="38100" dist="38100" dir="2700000" algn="tl">
                    <a:srgbClr val="000000"/>
                  </a:outerShdw>
                </a:effectLst>
                <a:latin typeface="Arial"/>
                <a:cs typeface="Arial"/>
              </a:rPr>
              <a:t>ariak</a:t>
            </a:r>
            <a:endParaRPr lang="en-US" sz="1200" b="1" dirty="0">
              <a:solidFill>
                <a:srgbClr val="FFFFFF"/>
              </a:solidFill>
              <a:effectLst>
                <a:outerShdw blurRad="38100" dist="38100" dir="2700000" algn="tl">
                  <a:srgbClr val="000000"/>
                </a:outerShdw>
              </a:effectLst>
              <a:latin typeface="Arial"/>
              <a:cs typeface="Arial"/>
            </a:endParaRPr>
          </a:p>
        </p:txBody>
      </p:sp>
      <p:sp>
        <p:nvSpPr>
          <p:cNvPr id="4128" name="Rectangle 32"/>
          <p:cNvSpPr>
            <a:spLocks noChangeArrowheads="1"/>
          </p:cNvSpPr>
          <p:nvPr/>
        </p:nvSpPr>
        <p:spPr bwMode="auto">
          <a:xfrm>
            <a:off x="595313" y="4443413"/>
            <a:ext cx="1490792" cy="474489"/>
          </a:xfrm>
          <a:prstGeom prst="rect">
            <a:avLst/>
          </a:prstGeom>
          <a:noFill/>
          <a:ln w="12700">
            <a:noFill/>
            <a:miter lim="800000"/>
            <a:headEnd/>
            <a:tailEnd/>
          </a:ln>
          <a:effectLst/>
        </p:spPr>
        <p:txBody>
          <a:bodyPr wrap="none" lIns="90487" tIns="44450" rIns="90487" bIns="44450">
            <a:spAutoFit/>
          </a:bodyPr>
          <a:lstStyle/>
          <a:p>
            <a:pPr>
              <a:defRPr/>
            </a:pPr>
            <a:r>
              <a:rPr lang="en-US" sz="1400" b="1" dirty="0">
                <a:solidFill>
                  <a:srgbClr val="FFFFFF"/>
                </a:solidFill>
                <a:effectLst>
                  <a:outerShdw blurRad="38100" dist="38100" dir="2700000" algn="tl">
                    <a:srgbClr val="000000"/>
                  </a:outerShdw>
                </a:effectLst>
                <a:latin typeface="Arial"/>
                <a:cs typeface="Arial"/>
              </a:rPr>
              <a:t>3.1 </a:t>
            </a:r>
            <a:r>
              <a:rPr lang="en-US" sz="1100" b="1" dirty="0" err="1">
                <a:solidFill>
                  <a:srgbClr val="FFFFFF"/>
                </a:solidFill>
                <a:effectLst>
                  <a:outerShdw blurRad="38100" dist="38100" dir="2700000" algn="tl">
                    <a:srgbClr val="000000"/>
                  </a:outerShdw>
                </a:effectLst>
                <a:latin typeface="Arial"/>
                <a:cs typeface="Arial"/>
              </a:rPr>
              <a:t>Maning</a:t>
            </a:r>
            <a:r>
              <a:rPr lang="en-US" sz="1100" b="1" dirty="0">
                <a:solidFill>
                  <a:srgbClr val="FFFFFF"/>
                </a:solidFill>
                <a:effectLst>
                  <a:outerShdw blurRad="38100" dist="38100" dir="2700000" algn="tl">
                    <a:srgbClr val="000000"/>
                  </a:outerShdw>
                </a:effectLst>
                <a:latin typeface="Arial"/>
                <a:cs typeface="Arial"/>
              </a:rPr>
              <a:t> </a:t>
            </a:r>
            <a:r>
              <a:rPr lang="en-US" sz="1100" b="1" dirty="0" err="1">
                <a:solidFill>
                  <a:srgbClr val="FFFFFF"/>
                </a:solidFill>
                <a:effectLst>
                  <a:outerShdw blurRad="38100" dist="38100" dir="2700000" algn="tl">
                    <a:srgbClr val="000000"/>
                  </a:outerShdw>
                </a:effectLst>
                <a:latin typeface="Arial"/>
                <a:cs typeface="Arial"/>
              </a:rPr>
              <a:t>Masuk</a:t>
            </a:r>
            <a:r>
              <a:rPr lang="en-US" sz="1100" b="1" dirty="0">
                <a:solidFill>
                  <a:srgbClr val="FFFFFF"/>
                </a:solidFill>
                <a:effectLst>
                  <a:outerShdw blurRad="38100" dist="38100" dir="2700000" algn="tl">
                    <a:srgbClr val="000000"/>
                  </a:outerShdw>
                </a:effectLst>
                <a:latin typeface="Arial"/>
                <a:cs typeface="Arial"/>
              </a:rPr>
              <a:t> </a:t>
            </a:r>
          </a:p>
          <a:p>
            <a:pPr>
              <a:defRPr/>
            </a:pPr>
            <a:r>
              <a:rPr lang="en-US" sz="1100" b="1" dirty="0">
                <a:solidFill>
                  <a:srgbClr val="FFFFFF"/>
                </a:solidFill>
                <a:effectLst>
                  <a:outerShdw blurRad="38100" dist="38100" dir="2700000" algn="tl">
                    <a:srgbClr val="000000"/>
                  </a:outerShdw>
                </a:effectLst>
                <a:latin typeface="Arial"/>
                <a:cs typeface="Arial"/>
              </a:rPr>
              <a:t>      </a:t>
            </a:r>
            <a:r>
              <a:rPr lang="en-US" sz="1100" b="1" dirty="0" err="1">
                <a:solidFill>
                  <a:srgbClr val="FFFFFF"/>
                </a:solidFill>
                <a:effectLst>
                  <a:outerShdw blurRad="38100" dist="38100" dir="2700000" algn="tl">
                    <a:srgbClr val="000000"/>
                  </a:outerShdw>
                </a:effectLst>
                <a:latin typeface="Arial"/>
                <a:cs typeface="Arial"/>
              </a:rPr>
              <a:t>pariang</a:t>
            </a:r>
            <a:endParaRPr lang="en-US" sz="1100" b="1" dirty="0">
              <a:solidFill>
                <a:srgbClr val="FFFFFF"/>
              </a:solidFill>
              <a:effectLst>
                <a:outerShdw blurRad="38100" dist="38100" dir="2700000" algn="tl">
                  <a:srgbClr val="000000"/>
                </a:outerShdw>
              </a:effectLst>
              <a:latin typeface="Arial"/>
              <a:cs typeface="Arial"/>
            </a:endParaRPr>
          </a:p>
        </p:txBody>
      </p:sp>
      <p:sp>
        <p:nvSpPr>
          <p:cNvPr id="4129" name="Rectangle 33"/>
          <p:cNvSpPr>
            <a:spLocks noChangeArrowheads="1"/>
          </p:cNvSpPr>
          <p:nvPr/>
        </p:nvSpPr>
        <p:spPr bwMode="auto">
          <a:xfrm>
            <a:off x="671513" y="3757613"/>
            <a:ext cx="1508425" cy="459100"/>
          </a:xfrm>
          <a:prstGeom prst="rect">
            <a:avLst/>
          </a:prstGeom>
          <a:noFill/>
          <a:ln w="12700">
            <a:noFill/>
            <a:miter lim="800000"/>
            <a:headEnd/>
            <a:tailEnd/>
          </a:ln>
          <a:effectLst/>
        </p:spPr>
        <p:txBody>
          <a:bodyPr wrap="none" lIns="90487" tIns="44450" rIns="90487" bIns="44450">
            <a:spAutoFit/>
          </a:bodyPr>
          <a:lstStyle/>
          <a:p>
            <a:pPr>
              <a:defRPr/>
            </a:pPr>
            <a:r>
              <a:rPr lang="en-US" sz="1200" b="1" dirty="0">
                <a:solidFill>
                  <a:srgbClr val="FFFFFF"/>
                </a:solidFill>
                <a:effectLst>
                  <a:outerShdw blurRad="38100" dist="38100" dir="2700000" algn="tl">
                    <a:srgbClr val="000000"/>
                  </a:outerShdw>
                </a:effectLst>
                <a:latin typeface="Arial"/>
                <a:cs typeface="Arial"/>
              </a:rPr>
              <a:t>3.2 </a:t>
            </a:r>
            <a:r>
              <a:rPr lang="en-US" sz="1200" b="1" dirty="0" err="1">
                <a:solidFill>
                  <a:srgbClr val="FFFFFF"/>
                </a:solidFill>
                <a:effectLst>
                  <a:outerShdw blurRad="38100" dist="38100" dir="2700000" algn="tl">
                    <a:srgbClr val="000000"/>
                  </a:outerShdw>
                </a:effectLst>
                <a:latin typeface="Arial"/>
                <a:cs typeface="Arial"/>
              </a:rPr>
              <a:t>Maning</a:t>
            </a:r>
            <a:r>
              <a:rPr lang="en-US" sz="1200" b="1" dirty="0">
                <a:solidFill>
                  <a:srgbClr val="FFFFFF"/>
                </a:solidFill>
                <a:effectLst>
                  <a:outerShdw blurRad="38100" dist="38100" dir="2700000" algn="tl">
                    <a:srgbClr val="000000"/>
                  </a:outerShdw>
                </a:effectLst>
                <a:latin typeface="Arial"/>
                <a:cs typeface="Arial"/>
              </a:rPr>
              <a:t> </a:t>
            </a:r>
            <a:r>
              <a:rPr lang="en-US" sz="1200" b="1" dirty="0" err="1">
                <a:solidFill>
                  <a:srgbClr val="FFFFFF"/>
                </a:solidFill>
                <a:effectLst>
                  <a:outerShdw blurRad="38100" dist="38100" dir="2700000" algn="tl">
                    <a:srgbClr val="000000"/>
                  </a:outerShdw>
                </a:effectLst>
                <a:latin typeface="Arial"/>
                <a:cs typeface="Arial"/>
              </a:rPr>
              <a:t>masuk</a:t>
            </a:r>
            <a:endParaRPr lang="en-US" sz="1200" b="1" dirty="0">
              <a:solidFill>
                <a:srgbClr val="FFFFFF"/>
              </a:solidFill>
              <a:effectLst>
                <a:outerShdw blurRad="38100" dist="38100" dir="2700000" algn="tl">
                  <a:srgbClr val="000000"/>
                </a:outerShdw>
              </a:effectLst>
              <a:latin typeface="Arial"/>
              <a:cs typeface="Arial"/>
            </a:endParaRPr>
          </a:p>
          <a:p>
            <a:pPr>
              <a:defRPr/>
            </a:pPr>
            <a:r>
              <a:rPr lang="en-US" sz="1200" b="1" dirty="0" err="1">
                <a:solidFill>
                  <a:srgbClr val="FFFFFF"/>
                </a:solidFill>
                <a:effectLst>
                  <a:outerShdw blurRad="38100" dist="38100" dir="2700000" algn="tl">
                    <a:srgbClr val="000000"/>
                  </a:outerShdw>
                </a:effectLst>
                <a:latin typeface="Arial"/>
                <a:cs typeface="Arial"/>
              </a:rPr>
              <a:t>makum</a:t>
            </a:r>
            <a:endParaRPr lang="en-US" sz="1200" b="1" dirty="0">
              <a:solidFill>
                <a:srgbClr val="FFFFFF"/>
              </a:solidFill>
              <a:effectLst>
                <a:outerShdw blurRad="38100" dist="38100" dir="2700000" algn="tl">
                  <a:srgbClr val="000000"/>
                </a:outerShdw>
              </a:effectLst>
              <a:latin typeface="Arial"/>
              <a:cs typeface="Arial"/>
            </a:endParaRPr>
          </a:p>
        </p:txBody>
      </p:sp>
      <p:sp>
        <p:nvSpPr>
          <p:cNvPr id="4130" name="Rectangle 34"/>
          <p:cNvSpPr>
            <a:spLocks noChangeArrowheads="1"/>
          </p:cNvSpPr>
          <p:nvPr/>
        </p:nvSpPr>
        <p:spPr bwMode="auto">
          <a:xfrm>
            <a:off x="1281113" y="2690813"/>
            <a:ext cx="1633459" cy="674544"/>
          </a:xfrm>
          <a:prstGeom prst="rect">
            <a:avLst/>
          </a:prstGeom>
          <a:noFill/>
          <a:ln w="12700">
            <a:noFill/>
            <a:miter lim="800000"/>
            <a:headEnd/>
            <a:tailEnd/>
          </a:ln>
          <a:effectLst/>
        </p:spPr>
        <p:txBody>
          <a:bodyPr wrap="none" lIns="90487" tIns="44450" rIns="90487" bIns="44450">
            <a:spAutoFit/>
          </a:bodyPr>
          <a:lstStyle/>
          <a:p>
            <a:pPr marL="342900" indent="-342900">
              <a:buAutoNum type="arabicPlain" startAt="4"/>
              <a:defRPr/>
            </a:pPr>
            <a:r>
              <a:rPr lang="en-US" sz="1200" b="1" dirty="0">
                <a:solidFill>
                  <a:srgbClr val="FFFFFF"/>
                </a:solidFill>
                <a:effectLst>
                  <a:outerShdw blurRad="38100" dist="38100" dir="2700000" algn="tl">
                    <a:srgbClr val="000000"/>
                  </a:outerShdw>
                </a:effectLst>
                <a:latin typeface="Arial"/>
                <a:cs typeface="Arial"/>
              </a:rPr>
              <a:t>Sum </a:t>
            </a:r>
            <a:r>
              <a:rPr lang="en-US" sz="1200" b="1" dirty="0" err="1">
                <a:solidFill>
                  <a:srgbClr val="FFFFFF"/>
                </a:solidFill>
                <a:effectLst>
                  <a:outerShdw blurRad="38100" dist="38100" dir="2700000" algn="tl">
                    <a:srgbClr val="000000"/>
                  </a:outerShdw>
                </a:effectLst>
                <a:latin typeface="Arial"/>
                <a:cs typeface="Arial"/>
              </a:rPr>
              <a:t>muikhang</a:t>
            </a:r>
            <a:endParaRPr lang="en-US" sz="1200" b="1" dirty="0">
              <a:solidFill>
                <a:srgbClr val="FFFFFF"/>
              </a:solidFill>
              <a:effectLst>
                <a:outerShdw blurRad="38100" dist="38100" dir="2700000" algn="tl">
                  <a:srgbClr val="000000"/>
                </a:outerShdw>
              </a:effectLst>
              <a:latin typeface="Arial"/>
              <a:cs typeface="Arial"/>
            </a:endParaRPr>
          </a:p>
          <a:p>
            <a:pPr>
              <a:defRPr/>
            </a:pPr>
            <a:r>
              <a:rPr lang="en-US" sz="1200" b="1" dirty="0">
                <a:solidFill>
                  <a:srgbClr val="FFFFFF"/>
                </a:solidFill>
                <a:effectLst>
                  <a:outerShdw blurRad="38100" dist="38100" dir="2700000" algn="tl">
                    <a:srgbClr val="000000"/>
                  </a:outerShdw>
                </a:effectLst>
                <a:latin typeface="Arial"/>
                <a:cs typeface="Arial"/>
              </a:rPr>
              <a:t>         </a:t>
            </a:r>
            <a:r>
              <a:rPr lang="en-US" sz="1200" b="1" dirty="0" err="1">
                <a:solidFill>
                  <a:srgbClr val="FFFFFF"/>
                </a:solidFill>
                <a:effectLst>
                  <a:outerShdw blurRad="38100" dist="38100" dir="2700000" algn="tl">
                    <a:srgbClr val="000000"/>
                  </a:outerShdw>
                </a:effectLst>
                <a:latin typeface="Arial"/>
                <a:cs typeface="Arial"/>
              </a:rPr>
              <a:t>rabo</a:t>
            </a:r>
            <a:r>
              <a:rPr lang="en-US" sz="1200" b="1" dirty="0">
                <a:solidFill>
                  <a:srgbClr val="FFFFFF"/>
                </a:solidFill>
                <a:effectLst>
                  <a:outerShdw blurRad="38100" dist="38100" dir="2700000" algn="tl">
                    <a:srgbClr val="000000"/>
                  </a:outerShdw>
                </a:effectLst>
                <a:latin typeface="Arial"/>
                <a:cs typeface="Arial"/>
              </a:rPr>
              <a:t> </a:t>
            </a:r>
            <a:r>
              <a:rPr lang="en-US" sz="1200" b="1" dirty="0" err="1">
                <a:solidFill>
                  <a:srgbClr val="FFFFFF"/>
                </a:solidFill>
                <a:effectLst>
                  <a:outerShdw blurRad="38100" dist="38100" dir="2700000" algn="tl">
                    <a:srgbClr val="000000"/>
                  </a:outerShdw>
                </a:effectLst>
                <a:latin typeface="Arial"/>
                <a:cs typeface="Arial"/>
              </a:rPr>
              <a:t>maniubo</a:t>
            </a:r>
            <a:endParaRPr lang="en-US" sz="1200" b="1" dirty="0">
              <a:solidFill>
                <a:srgbClr val="FFFFFF"/>
              </a:solidFill>
              <a:effectLst>
                <a:outerShdw blurRad="38100" dist="38100" dir="2700000" algn="tl">
                  <a:srgbClr val="000000"/>
                </a:outerShdw>
              </a:effectLst>
              <a:latin typeface="Arial"/>
              <a:cs typeface="Arial"/>
            </a:endParaRPr>
          </a:p>
          <a:p>
            <a:pPr>
              <a:defRPr/>
            </a:pPr>
            <a:endParaRPr lang="en-US" sz="1400" b="1" dirty="0">
              <a:solidFill>
                <a:srgbClr val="FFFFFF"/>
              </a:solidFill>
              <a:effectLst>
                <a:outerShdw blurRad="38100" dist="38100" dir="2700000" algn="tl">
                  <a:srgbClr val="000000"/>
                </a:outerShdw>
              </a:effectLst>
              <a:latin typeface="Arial"/>
              <a:cs typeface="Arial"/>
            </a:endParaRPr>
          </a:p>
        </p:txBody>
      </p:sp>
      <p:sp>
        <p:nvSpPr>
          <p:cNvPr id="4131" name="Rectangle 35"/>
          <p:cNvSpPr>
            <a:spLocks noChangeArrowheads="1"/>
          </p:cNvSpPr>
          <p:nvPr/>
        </p:nvSpPr>
        <p:spPr bwMode="auto">
          <a:xfrm>
            <a:off x="3338513" y="2157413"/>
            <a:ext cx="2625718" cy="305212"/>
          </a:xfrm>
          <a:prstGeom prst="rect">
            <a:avLst/>
          </a:prstGeom>
          <a:noFill/>
          <a:ln w="12700">
            <a:noFill/>
            <a:miter lim="800000"/>
            <a:headEnd/>
            <a:tailEnd/>
          </a:ln>
          <a:effectLst/>
        </p:spPr>
        <p:txBody>
          <a:bodyPr wrap="none" lIns="90487" tIns="44450" rIns="90487" bIns="44450">
            <a:spAutoFit/>
          </a:bodyPr>
          <a:lstStyle/>
          <a:p>
            <a:pPr>
              <a:defRPr/>
            </a:pPr>
            <a:r>
              <a:rPr lang="en-US" sz="1400" b="1" dirty="0">
                <a:solidFill>
                  <a:srgbClr val="FFFFFF"/>
                </a:solidFill>
                <a:effectLst>
                  <a:outerShdw blurRad="38100" dist="38100" dir="2700000" algn="tl">
                    <a:srgbClr val="000000"/>
                  </a:outerShdw>
                </a:effectLst>
                <a:latin typeface="Arial"/>
                <a:cs typeface="Arial"/>
              </a:rPr>
              <a:t>5 </a:t>
            </a:r>
            <a:r>
              <a:rPr lang="en-US" sz="1400" b="1" dirty="0" err="1">
                <a:solidFill>
                  <a:srgbClr val="FFFFFF"/>
                </a:solidFill>
                <a:effectLst>
                  <a:outerShdw blurRad="38100" dist="38100" dir="2700000" algn="tl">
                    <a:srgbClr val="000000"/>
                  </a:outerShdw>
                </a:effectLst>
                <a:latin typeface="Arial"/>
                <a:cs typeface="Arial"/>
              </a:rPr>
              <a:t>lunibo</a:t>
            </a:r>
            <a:r>
              <a:rPr lang="en-US" sz="1400" b="1" dirty="0">
                <a:solidFill>
                  <a:srgbClr val="FFFFFF"/>
                </a:solidFill>
                <a:effectLst>
                  <a:outerShdw blurRad="38100" dist="38100" dir="2700000" algn="tl">
                    <a:srgbClr val="000000"/>
                  </a:outerShdw>
                </a:effectLst>
                <a:latin typeface="Arial"/>
                <a:cs typeface="Arial"/>
              </a:rPr>
              <a:t> </a:t>
            </a:r>
            <a:r>
              <a:rPr lang="en-US" sz="1400" b="1" dirty="0" err="1">
                <a:solidFill>
                  <a:srgbClr val="FFFFFF"/>
                </a:solidFill>
                <a:effectLst>
                  <a:outerShdw blurRad="38100" dist="38100" dir="2700000" algn="tl">
                    <a:srgbClr val="000000"/>
                  </a:outerShdw>
                </a:effectLst>
                <a:latin typeface="Arial"/>
                <a:cs typeface="Arial"/>
              </a:rPr>
              <a:t>nkingmainiu</a:t>
            </a:r>
            <a:r>
              <a:rPr lang="en-US" sz="1400" b="1" dirty="0">
                <a:solidFill>
                  <a:srgbClr val="FFFFFF"/>
                </a:solidFill>
                <a:effectLst>
                  <a:outerShdw blurRad="38100" dist="38100" dir="2700000" algn="tl">
                    <a:srgbClr val="000000"/>
                  </a:outerShdw>
                </a:effectLst>
                <a:latin typeface="Arial"/>
                <a:cs typeface="Arial"/>
              </a:rPr>
              <a:t> </a:t>
            </a:r>
            <a:r>
              <a:rPr lang="en-US" sz="1400" b="1" dirty="0" err="1">
                <a:solidFill>
                  <a:srgbClr val="FFFFFF"/>
                </a:solidFill>
                <a:effectLst>
                  <a:outerShdw blurRad="38100" dist="38100" dir="2700000" algn="tl">
                    <a:srgbClr val="000000"/>
                  </a:outerShdw>
                </a:effectLst>
                <a:latin typeface="Arial"/>
                <a:cs typeface="Arial"/>
              </a:rPr>
              <a:t>kenkak</a:t>
            </a:r>
            <a:endParaRPr lang="en-US" sz="1400" b="1" dirty="0">
              <a:solidFill>
                <a:srgbClr val="FFFFFF"/>
              </a:solidFill>
              <a:effectLst>
                <a:outerShdw blurRad="38100" dist="38100" dir="2700000" algn="tl">
                  <a:srgbClr val="000000"/>
                </a:outerShdw>
              </a:effectLst>
              <a:latin typeface="Arial"/>
              <a:cs typeface="Arial"/>
            </a:endParaRPr>
          </a:p>
        </p:txBody>
      </p:sp>
      <p:sp>
        <p:nvSpPr>
          <p:cNvPr id="4132" name="Rectangle 36"/>
          <p:cNvSpPr>
            <a:spLocks noChangeArrowheads="1"/>
          </p:cNvSpPr>
          <p:nvPr/>
        </p:nvSpPr>
        <p:spPr bwMode="auto">
          <a:xfrm>
            <a:off x="6796087" y="3827257"/>
            <a:ext cx="1788950" cy="259045"/>
          </a:xfrm>
          <a:prstGeom prst="rect">
            <a:avLst/>
          </a:prstGeom>
          <a:noFill/>
          <a:ln w="12700">
            <a:noFill/>
            <a:miter lim="800000"/>
            <a:headEnd/>
            <a:tailEnd/>
          </a:ln>
          <a:effectLst/>
        </p:spPr>
        <p:txBody>
          <a:bodyPr wrap="none" lIns="90487" tIns="44450" rIns="90487" bIns="44450">
            <a:spAutoFit/>
          </a:bodyPr>
          <a:lstStyle/>
          <a:p>
            <a:pPr>
              <a:defRPr/>
            </a:pPr>
            <a:r>
              <a:rPr lang="en-US" sz="1100" b="1" dirty="0">
                <a:solidFill>
                  <a:srgbClr val="FFFFFF"/>
                </a:solidFill>
                <a:effectLst>
                  <a:outerShdw blurRad="38100" dist="38100" dir="2700000" algn="tl">
                    <a:srgbClr val="000000"/>
                  </a:outerShdw>
                </a:effectLst>
                <a:latin typeface="Arial"/>
                <a:cs typeface="Arial"/>
              </a:rPr>
              <a:t>6 </a:t>
            </a:r>
            <a:r>
              <a:rPr lang="en-US" sz="1100" b="1" dirty="0" err="1">
                <a:solidFill>
                  <a:srgbClr val="FFFFFF"/>
                </a:solidFill>
                <a:effectLst>
                  <a:outerShdw blurRad="38100" dist="38100" dir="2700000" algn="tl">
                    <a:srgbClr val="000000"/>
                  </a:outerShdw>
                </a:effectLst>
                <a:latin typeface="Arial"/>
                <a:cs typeface="Arial"/>
              </a:rPr>
              <a:t>Tacham</a:t>
            </a:r>
            <a:r>
              <a:rPr lang="en-US" sz="1100" b="1" dirty="0">
                <a:solidFill>
                  <a:srgbClr val="FFFFFF"/>
                </a:solidFill>
                <a:effectLst>
                  <a:outerShdw blurRad="38100" dist="38100" dir="2700000" algn="tl">
                    <a:srgbClr val="000000"/>
                  </a:outerShdw>
                </a:effectLst>
                <a:latin typeface="Arial"/>
                <a:cs typeface="Arial"/>
              </a:rPr>
              <a:t> </a:t>
            </a:r>
            <a:r>
              <a:rPr lang="en-US" sz="1100" b="1" dirty="0" err="1">
                <a:solidFill>
                  <a:srgbClr val="FFFFFF"/>
                </a:solidFill>
                <a:effectLst>
                  <a:outerShdw blurRad="38100" dist="38100" dir="2700000" algn="tl">
                    <a:srgbClr val="000000"/>
                  </a:outerShdw>
                </a:effectLst>
                <a:latin typeface="Arial"/>
                <a:cs typeface="Arial"/>
              </a:rPr>
              <a:t>dinbo</a:t>
            </a:r>
            <a:r>
              <a:rPr lang="en-US" sz="1100" b="1" dirty="0">
                <a:solidFill>
                  <a:srgbClr val="FFFFFF"/>
                </a:solidFill>
                <a:effectLst>
                  <a:outerShdw blurRad="38100" dist="38100" dir="2700000" algn="tl">
                    <a:srgbClr val="000000"/>
                  </a:outerShdw>
                </a:effectLst>
                <a:latin typeface="Arial"/>
                <a:cs typeface="Arial"/>
              </a:rPr>
              <a:t> </a:t>
            </a:r>
            <a:r>
              <a:rPr lang="en-US" sz="1100" b="1" dirty="0" err="1">
                <a:solidFill>
                  <a:srgbClr val="FFFFFF"/>
                </a:solidFill>
                <a:effectLst>
                  <a:outerShdw blurRad="38100" dist="38100" dir="2700000" algn="tl">
                    <a:srgbClr val="000000"/>
                  </a:outerShdw>
                </a:effectLst>
                <a:latin typeface="Arial"/>
                <a:cs typeface="Arial"/>
              </a:rPr>
              <a:t>makum</a:t>
            </a:r>
            <a:endParaRPr lang="en-US" sz="1100" b="1" dirty="0">
              <a:solidFill>
                <a:srgbClr val="FFFFFF"/>
              </a:solidFill>
              <a:effectLst>
                <a:outerShdw blurRad="38100" dist="38100" dir="2700000" algn="tl">
                  <a:srgbClr val="000000"/>
                </a:outerShdw>
              </a:effectLst>
              <a:latin typeface="Arial"/>
              <a:cs typeface="Arial"/>
            </a:endParaRPr>
          </a:p>
        </p:txBody>
      </p:sp>
      <p:sp>
        <p:nvSpPr>
          <p:cNvPr id="4133" name="Rectangle 37"/>
          <p:cNvSpPr>
            <a:spLocks noChangeArrowheads="1"/>
          </p:cNvSpPr>
          <p:nvPr/>
        </p:nvSpPr>
        <p:spPr bwMode="auto">
          <a:xfrm>
            <a:off x="7339013" y="4191000"/>
            <a:ext cx="1357743" cy="874598"/>
          </a:xfrm>
          <a:prstGeom prst="rect">
            <a:avLst/>
          </a:prstGeom>
          <a:noFill/>
          <a:ln w="12700">
            <a:noFill/>
            <a:miter lim="800000"/>
            <a:headEnd/>
            <a:tailEnd/>
          </a:ln>
          <a:effectLst/>
        </p:spPr>
        <p:txBody>
          <a:bodyPr wrap="none" lIns="90487" tIns="44450" rIns="90487" bIns="44450">
            <a:spAutoFit/>
          </a:bodyPr>
          <a:lstStyle/>
          <a:p>
            <a:pPr>
              <a:defRPr/>
            </a:pPr>
            <a:r>
              <a:rPr lang="en-US" sz="1400" b="1" dirty="0">
                <a:solidFill>
                  <a:srgbClr val="FFFFFF"/>
                </a:solidFill>
                <a:effectLst>
                  <a:outerShdw blurRad="38100" dist="38100" dir="2700000" algn="tl">
                    <a:srgbClr val="000000"/>
                  </a:outerShdw>
                </a:effectLst>
                <a:latin typeface="Arial"/>
                <a:cs typeface="Arial"/>
              </a:rPr>
              <a:t>7 </a:t>
            </a:r>
            <a:r>
              <a:rPr lang="en-US" sz="1100" b="1" dirty="0" err="1">
                <a:solidFill>
                  <a:srgbClr val="FFFFFF"/>
                </a:solidFill>
                <a:effectLst>
                  <a:outerShdw blurRad="38100" dist="38100" dir="2700000" algn="tl">
                    <a:srgbClr val="000000"/>
                  </a:outerShdw>
                </a:effectLst>
                <a:latin typeface="Arial"/>
                <a:cs typeface="Arial"/>
              </a:rPr>
              <a:t>Tacham</a:t>
            </a:r>
            <a:r>
              <a:rPr lang="en-US" sz="1100" b="1" dirty="0">
                <a:solidFill>
                  <a:srgbClr val="FFFFFF"/>
                </a:solidFill>
                <a:effectLst>
                  <a:outerShdw blurRad="38100" dist="38100" dir="2700000" algn="tl">
                    <a:srgbClr val="000000"/>
                  </a:outerShdw>
                </a:effectLst>
                <a:latin typeface="Arial"/>
                <a:cs typeface="Arial"/>
              </a:rPr>
              <a:t> din </a:t>
            </a:r>
          </a:p>
          <a:p>
            <a:pPr>
              <a:defRPr/>
            </a:pPr>
            <a:r>
              <a:rPr lang="en-US" sz="1100" b="1" dirty="0" err="1">
                <a:solidFill>
                  <a:srgbClr val="FFFFFF"/>
                </a:solidFill>
                <a:effectLst>
                  <a:outerShdw blurRad="38100" dist="38100" dir="2700000" algn="tl">
                    <a:srgbClr val="000000"/>
                  </a:outerShdw>
                </a:effectLst>
                <a:latin typeface="Arial"/>
                <a:cs typeface="Arial"/>
              </a:rPr>
              <a:t>bo</a:t>
            </a:r>
            <a:r>
              <a:rPr lang="en-US" sz="1100" b="1" dirty="0">
                <a:solidFill>
                  <a:srgbClr val="FFFFFF"/>
                </a:solidFill>
                <a:effectLst>
                  <a:outerShdw blurRad="38100" dist="38100" dir="2700000" algn="tl">
                    <a:srgbClr val="000000"/>
                  </a:outerShdw>
                </a:effectLst>
                <a:latin typeface="Arial"/>
                <a:cs typeface="Arial"/>
              </a:rPr>
              <a:t> </a:t>
            </a:r>
            <a:r>
              <a:rPr lang="en-US" sz="1100" b="1" dirty="0" err="1">
                <a:solidFill>
                  <a:srgbClr val="FFFFFF"/>
                </a:solidFill>
                <a:effectLst>
                  <a:outerShdw blurRad="38100" dist="38100" dir="2700000" algn="tl">
                    <a:srgbClr val="000000"/>
                  </a:outerShdw>
                </a:effectLst>
                <a:latin typeface="Arial"/>
                <a:cs typeface="Arial"/>
              </a:rPr>
              <a:t>pariang</a:t>
            </a:r>
            <a:endParaRPr lang="en-US" sz="1100" b="1" dirty="0">
              <a:solidFill>
                <a:srgbClr val="FFFFFF"/>
              </a:solidFill>
              <a:effectLst>
                <a:outerShdw blurRad="38100" dist="38100" dir="2700000" algn="tl">
                  <a:srgbClr val="000000"/>
                </a:outerShdw>
              </a:effectLst>
              <a:latin typeface="Arial"/>
              <a:cs typeface="Arial"/>
            </a:endParaRPr>
          </a:p>
          <a:p>
            <a:pPr>
              <a:defRPr/>
            </a:pPr>
            <a:r>
              <a:rPr lang="en-US" sz="1400" b="1" dirty="0">
                <a:solidFill>
                  <a:srgbClr val="FFFFFF"/>
                </a:solidFill>
                <a:effectLst>
                  <a:outerShdw blurRad="38100" dist="38100" dir="2700000" algn="tl">
                    <a:srgbClr val="000000"/>
                  </a:outerShdw>
                </a:effectLst>
                <a:latin typeface="Arial"/>
                <a:cs typeface="Arial"/>
              </a:rPr>
              <a:t>8 </a:t>
            </a:r>
            <a:r>
              <a:rPr lang="en-US" sz="1200" b="1" dirty="0">
                <a:solidFill>
                  <a:srgbClr val="FFFFFF"/>
                </a:solidFill>
                <a:effectLst>
                  <a:outerShdw blurRad="38100" dist="38100" dir="2700000" algn="tl">
                    <a:srgbClr val="000000"/>
                  </a:outerShdw>
                </a:effectLst>
                <a:latin typeface="Arial"/>
                <a:cs typeface="Arial"/>
              </a:rPr>
              <a:t>Masan </a:t>
            </a:r>
            <a:r>
              <a:rPr lang="en-US" sz="1200" b="1" dirty="0" err="1">
                <a:solidFill>
                  <a:srgbClr val="FFFFFF"/>
                </a:solidFill>
                <a:effectLst>
                  <a:outerShdw blurRad="38100" dist="38100" dir="2700000" algn="tl">
                    <a:srgbClr val="000000"/>
                  </a:outerShdw>
                </a:effectLst>
                <a:latin typeface="Arial"/>
                <a:cs typeface="Arial"/>
              </a:rPr>
              <a:t>siak</a:t>
            </a:r>
            <a:endParaRPr lang="en-US" sz="1200" b="1" dirty="0">
              <a:solidFill>
                <a:srgbClr val="FFFFFF"/>
              </a:solidFill>
              <a:effectLst>
                <a:outerShdw blurRad="38100" dist="38100" dir="2700000" algn="tl">
                  <a:srgbClr val="000000"/>
                </a:outerShdw>
              </a:effectLst>
              <a:latin typeface="Arial"/>
              <a:cs typeface="Arial"/>
            </a:endParaRPr>
          </a:p>
          <a:p>
            <a:pPr>
              <a:defRPr/>
            </a:pPr>
            <a:r>
              <a:rPr lang="en-US" sz="1200" b="1" dirty="0">
                <a:solidFill>
                  <a:srgbClr val="FFFFFF"/>
                </a:solidFill>
                <a:effectLst>
                  <a:outerShdw blurRad="38100" dist="38100" dir="2700000" algn="tl">
                    <a:srgbClr val="000000"/>
                  </a:outerShdw>
                </a:effectLst>
                <a:latin typeface="Arial"/>
                <a:cs typeface="Arial"/>
              </a:rPr>
              <a:t>9 </a:t>
            </a:r>
            <a:r>
              <a:rPr lang="en-US" sz="1200" b="1" dirty="0" err="1">
                <a:solidFill>
                  <a:srgbClr val="FFFFFF"/>
                </a:solidFill>
                <a:effectLst>
                  <a:outerShdw blurRad="38100" dist="38100" dir="2700000" algn="tl">
                    <a:srgbClr val="000000"/>
                  </a:outerShdw>
                </a:effectLst>
                <a:latin typeface="Arial"/>
                <a:cs typeface="Arial"/>
              </a:rPr>
              <a:t>Pisikhai</a:t>
            </a:r>
            <a:r>
              <a:rPr lang="en-US" sz="1200" b="1" dirty="0">
                <a:solidFill>
                  <a:srgbClr val="FFFFFF"/>
                </a:solidFill>
                <a:effectLst>
                  <a:outerShdw blurRad="38100" dist="38100" dir="2700000" algn="tl">
                    <a:srgbClr val="000000"/>
                  </a:outerShdw>
                </a:effectLst>
                <a:latin typeface="Arial"/>
                <a:cs typeface="Arial"/>
              </a:rPr>
              <a:t>/</a:t>
            </a:r>
            <a:r>
              <a:rPr lang="en-US" sz="1200" b="1" dirty="0" err="1">
                <a:solidFill>
                  <a:srgbClr val="FFFFFF"/>
                </a:solidFill>
                <a:effectLst>
                  <a:outerShdw blurRad="38100" dist="38100" dir="2700000" algn="tl">
                    <a:srgbClr val="000000"/>
                  </a:outerShdw>
                </a:effectLst>
                <a:latin typeface="Arial"/>
                <a:cs typeface="Arial"/>
              </a:rPr>
              <a:t>Loibo</a:t>
            </a:r>
            <a:endParaRPr lang="en-US" sz="1200" b="1" dirty="0">
              <a:solidFill>
                <a:srgbClr val="FFFFFF"/>
              </a:solidFill>
              <a:effectLst>
                <a:outerShdw blurRad="38100" dist="38100" dir="2700000" algn="tl">
                  <a:srgbClr val="000000"/>
                </a:outerShdw>
              </a:effectLst>
              <a:latin typeface="Arial"/>
              <a:cs typeface="Arial"/>
            </a:endParaRPr>
          </a:p>
        </p:txBody>
      </p:sp>
      <p:sp>
        <p:nvSpPr>
          <p:cNvPr id="4134" name="Rectangle 38"/>
          <p:cNvSpPr>
            <a:spLocks noChangeArrowheads="1"/>
          </p:cNvSpPr>
          <p:nvPr/>
        </p:nvSpPr>
        <p:spPr bwMode="auto">
          <a:xfrm>
            <a:off x="7377113" y="5281613"/>
            <a:ext cx="1216679" cy="520655"/>
          </a:xfrm>
          <a:prstGeom prst="rect">
            <a:avLst/>
          </a:prstGeom>
          <a:noFill/>
          <a:ln w="12700">
            <a:noFill/>
            <a:miter lim="800000"/>
            <a:headEnd/>
            <a:tailEnd/>
          </a:ln>
          <a:effectLst/>
        </p:spPr>
        <p:txBody>
          <a:bodyPr wrap="none" lIns="90487" tIns="44450" rIns="90487" bIns="44450">
            <a:spAutoFit/>
          </a:bodyPr>
          <a:lstStyle/>
          <a:p>
            <a:pPr>
              <a:defRPr/>
            </a:pPr>
            <a:r>
              <a:rPr lang="en-US" sz="1400" b="1" dirty="0">
                <a:solidFill>
                  <a:srgbClr val="FFFFFF"/>
                </a:solidFill>
                <a:effectLst>
                  <a:outerShdw blurRad="38100" dist="38100" dir="2700000" algn="tl">
                    <a:srgbClr val="000000"/>
                  </a:outerShdw>
                </a:effectLst>
                <a:latin typeface="Arial"/>
                <a:cs typeface="Arial"/>
              </a:rPr>
              <a:t>10 MSS &amp;</a:t>
            </a:r>
          </a:p>
          <a:p>
            <a:pPr>
              <a:defRPr/>
            </a:pPr>
            <a:r>
              <a:rPr lang="en-US" sz="1400" b="1" dirty="0">
                <a:solidFill>
                  <a:srgbClr val="FFFFFF"/>
                </a:solidFill>
                <a:effectLst>
                  <a:outerShdw blurRad="38100" dist="38100" dir="2700000" algn="tl">
                    <a:srgbClr val="000000"/>
                  </a:outerShdw>
                </a:effectLst>
                <a:latin typeface="Arial"/>
                <a:cs typeface="Arial"/>
              </a:rPr>
              <a:t>    </a:t>
            </a:r>
            <a:r>
              <a:rPr lang="en-US" sz="1400" b="1" dirty="0" err="1">
                <a:solidFill>
                  <a:srgbClr val="FFFFFF"/>
                </a:solidFill>
                <a:effectLst>
                  <a:outerShdw blurRad="38100" dist="38100" dir="2700000" algn="tl">
                    <a:srgbClr val="000000"/>
                  </a:outerShdw>
                </a:effectLst>
                <a:latin typeface="Arial"/>
                <a:cs typeface="Arial"/>
              </a:rPr>
              <a:t>Paorunbo</a:t>
            </a:r>
            <a:endParaRPr lang="en-US" sz="1400" b="1" dirty="0">
              <a:solidFill>
                <a:srgbClr val="FFFFFF"/>
              </a:solidFill>
              <a:effectLst>
                <a:outerShdw blurRad="38100" dist="38100" dir="2700000" algn="tl">
                  <a:srgbClr val="000000"/>
                </a:outerShdw>
              </a:effectLst>
              <a:latin typeface="Arial"/>
              <a:cs typeface="Arial"/>
            </a:endParaRPr>
          </a:p>
        </p:txBody>
      </p:sp>
      <p:sp>
        <p:nvSpPr>
          <p:cNvPr id="4135" name="Rectangle 39"/>
          <p:cNvSpPr>
            <a:spLocks noChangeArrowheads="1"/>
          </p:cNvSpPr>
          <p:nvPr/>
        </p:nvSpPr>
        <p:spPr bwMode="auto">
          <a:xfrm>
            <a:off x="685800" y="6021388"/>
            <a:ext cx="7924800" cy="303212"/>
          </a:xfrm>
          <a:prstGeom prst="rect">
            <a:avLst/>
          </a:prstGeom>
          <a:noFill/>
          <a:ln w="12700">
            <a:noFill/>
            <a:miter lim="800000"/>
            <a:headEnd/>
            <a:tailEnd/>
          </a:ln>
          <a:effectLst/>
        </p:spPr>
        <p:txBody>
          <a:bodyPr lIns="90487" tIns="44450" rIns="90487" bIns="44450">
            <a:spAutoFit/>
          </a:bodyPr>
          <a:lstStyle/>
          <a:p>
            <a:pPr algn="ctr">
              <a:defRPr/>
            </a:pPr>
            <a:r>
              <a:rPr lang="en-US" sz="1400" b="1" dirty="0">
                <a:solidFill>
                  <a:srgbClr val="FFFFFF"/>
                </a:solidFill>
                <a:effectLst>
                  <a:outerShdw blurRad="38100" dist="38100" dir="2700000" algn="tl">
                    <a:srgbClr val="000000"/>
                  </a:outerShdw>
                </a:effectLst>
                <a:latin typeface="Arial"/>
                <a:cs typeface="Arial"/>
              </a:rPr>
              <a:t>Kaka </a:t>
            </a:r>
            <a:r>
              <a:rPr lang="en-US" sz="1400" b="1" dirty="0" err="1">
                <a:solidFill>
                  <a:srgbClr val="FFFFFF"/>
                </a:solidFill>
                <a:effectLst>
                  <a:outerShdw blurRad="38100" dist="38100" dir="2700000" algn="tl">
                    <a:srgbClr val="000000"/>
                  </a:outerShdw>
                </a:effectLst>
                <a:latin typeface="Arial"/>
                <a:cs typeface="Arial"/>
              </a:rPr>
              <a:t>bo</a:t>
            </a:r>
            <a:r>
              <a:rPr lang="en-US" sz="1400" b="1" dirty="0">
                <a:solidFill>
                  <a:srgbClr val="FFFFFF"/>
                </a:solidFill>
                <a:effectLst>
                  <a:outerShdw blurRad="38100" dist="38100" dir="2700000" algn="tl">
                    <a:srgbClr val="000000"/>
                  </a:outerShdw>
                </a:effectLst>
                <a:latin typeface="Arial"/>
                <a:cs typeface="Arial"/>
              </a:rPr>
              <a:t> </a:t>
            </a:r>
            <a:r>
              <a:rPr lang="en-US" sz="1400" b="1" dirty="0" err="1">
                <a:solidFill>
                  <a:srgbClr val="FFFFFF"/>
                </a:solidFill>
                <a:effectLst>
                  <a:outerShdw blurRad="38100" dist="38100" dir="2700000" algn="tl">
                    <a:srgbClr val="000000"/>
                  </a:outerShdw>
                </a:effectLst>
                <a:latin typeface="Arial"/>
                <a:cs typeface="Arial"/>
              </a:rPr>
              <a:t>ariak</a:t>
            </a:r>
            <a:r>
              <a:rPr lang="en-US" sz="1400" b="1" dirty="0">
                <a:solidFill>
                  <a:srgbClr val="FFFFFF"/>
                </a:solidFill>
                <a:effectLst>
                  <a:outerShdw blurRad="38100" dist="38100" dir="2700000" algn="tl">
                    <a:srgbClr val="000000"/>
                  </a:outerShdw>
                </a:effectLst>
                <a:latin typeface="Arial"/>
                <a:cs typeface="Arial"/>
              </a:rPr>
              <a:t> </a:t>
            </a:r>
            <a:r>
              <a:rPr lang="en-US" sz="1400" b="1" dirty="0" err="1">
                <a:solidFill>
                  <a:srgbClr val="FFFFFF"/>
                </a:solidFill>
                <a:effectLst>
                  <a:outerShdw blurRad="38100" dist="38100" dir="2700000" algn="tl">
                    <a:srgbClr val="000000"/>
                  </a:outerShdw>
                </a:effectLst>
                <a:latin typeface="Arial"/>
                <a:cs typeface="Arial"/>
              </a:rPr>
              <a:t>len</a:t>
            </a:r>
            <a:r>
              <a:rPr lang="en-US" sz="1400" b="1" dirty="0">
                <a:solidFill>
                  <a:srgbClr val="FFFFFF"/>
                </a:solidFill>
                <a:effectLst>
                  <a:outerShdw blurRad="38100" dist="38100" dir="2700000" algn="tl">
                    <a:srgbClr val="000000"/>
                  </a:outerShdw>
                </a:effectLst>
                <a:latin typeface="Arial"/>
                <a:cs typeface="Arial"/>
              </a:rPr>
              <a:t> 10  </a:t>
            </a:r>
            <a:r>
              <a:rPr lang="en-US" sz="1400" b="1" dirty="0" err="1">
                <a:solidFill>
                  <a:srgbClr val="FFFFFF"/>
                </a:solidFill>
                <a:effectLst>
                  <a:outerShdw blurRad="38100" dist="38100" dir="2700000" algn="tl">
                    <a:srgbClr val="000000"/>
                  </a:outerShdw>
                </a:effectLst>
                <a:latin typeface="Arial"/>
                <a:cs typeface="Arial"/>
              </a:rPr>
              <a:t>pakak</a:t>
            </a:r>
            <a:r>
              <a:rPr lang="en-US" sz="1400" b="1" dirty="0">
                <a:solidFill>
                  <a:srgbClr val="FFFFFF"/>
                </a:solidFill>
                <a:effectLst>
                  <a:outerShdw blurRad="38100" dist="38100" dir="2700000" algn="tl">
                    <a:srgbClr val="000000"/>
                  </a:outerShdw>
                </a:effectLst>
                <a:latin typeface="Arial"/>
                <a:cs typeface="Arial"/>
              </a:rPr>
              <a:t> </a:t>
            </a:r>
            <a:r>
              <a:rPr lang="en-US" sz="1400" b="1" dirty="0" err="1">
                <a:solidFill>
                  <a:srgbClr val="FFFFFF"/>
                </a:solidFill>
                <a:effectLst>
                  <a:outerShdw blurRad="38100" dist="38100" dir="2700000" algn="tl">
                    <a:srgbClr val="000000"/>
                  </a:outerShdw>
                </a:effectLst>
                <a:latin typeface="Arial"/>
                <a:cs typeface="Arial"/>
              </a:rPr>
              <a:t>khoipad</a:t>
            </a:r>
            <a:r>
              <a:rPr lang="en-US" sz="1400" b="1" dirty="0">
                <a:solidFill>
                  <a:srgbClr val="FFFFFF"/>
                </a:solidFill>
                <a:effectLst>
                  <a:outerShdw blurRad="38100" dist="38100" dir="2700000" algn="tl">
                    <a:srgbClr val="000000"/>
                  </a:outerShdw>
                </a:effectLst>
                <a:latin typeface="Arial"/>
                <a:cs typeface="Arial"/>
              </a:rPr>
              <a:t> Haddon Robinson, </a:t>
            </a:r>
            <a:r>
              <a:rPr lang="en-US" sz="1400" b="1" i="1" dirty="0" err="1">
                <a:solidFill>
                  <a:srgbClr val="FFFFFF"/>
                </a:solidFill>
                <a:effectLst>
                  <a:outerShdw blurRad="38100" dist="38100" dir="2700000" algn="tl">
                    <a:srgbClr val="000000"/>
                  </a:outerShdw>
                </a:effectLst>
                <a:latin typeface="Arial"/>
                <a:cs typeface="Arial"/>
              </a:rPr>
              <a:t>Masanbo</a:t>
            </a:r>
            <a:r>
              <a:rPr lang="en-US" sz="1400" b="1" i="1" dirty="0">
                <a:solidFill>
                  <a:srgbClr val="FFFFFF"/>
                </a:solidFill>
                <a:effectLst>
                  <a:outerShdw blurRad="38100" dist="38100" dir="2700000" algn="tl">
                    <a:srgbClr val="000000"/>
                  </a:outerShdw>
                </a:effectLst>
                <a:latin typeface="Arial"/>
                <a:cs typeface="Arial"/>
              </a:rPr>
              <a:t> </a:t>
            </a:r>
            <a:r>
              <a:rPr lang="en-US" sz="1400" b="1" i="1" dirty="0" err="1">
                <a:solidFill>
                  <a:srgbClr val="FFFFFF"/>
                </a:solidFill>
                <a:effectLst>
                  <a:outerShdw blurRad="38100" dist="38100" dir="2700000" algn="tl">
                    <a:srgbClr val="000000"/>
                  </a:outerShdw>
                </a:effectLst>
                <a:latin typeface="Arial"/>
                <a:cs typeface="Arial"/>
              </a:rPr>
              <a:t>Kawicham</a:t>
            </a:r>
            <a:r>
              <a:rPr lang="en-US" sz="1400" b="1" i="1" dirty="0">
                <a:solidFill>
                  <a:srgbClr val="FFFFFF"/>
                </a:solidFill>
                <a:effectLst>
                  <a:outerShdw blurRad="38100" dist="38100" dir="2700000" algn="tl">
                    <a:srgbClr val="000000"/>
                  </a:outerShdw>
                </a:effectLst>
                <a:latin typeface="Arial"/>
                <a:cs typeface="Arial"/>
              </a:rPr>
              <a:t> </a:t>
            </a:r>
            <a:r>
              <a:rPr lang="en-US" sz="1400" b="1" i="1" dirty="0" err="1">
                <a:solidFill>
                  <a:srgbClr val="FFFFFF"/>
                </a:solidFill>
                <a:effectLst>
                  <a:outerShdw blurRad="38100" dist="38100" dir="2700000" algn="tl">
                    <a:srgbClr val="000000"/>
                  </a:outerShdw>
                </a:effectLst>
                <a:latin typeface="Arial"/>
                <a:cs typeface="Arial"/>
              </a:rPr>
              <a:t>dinrun</a:t>
            </a:r>
            <a:endParaRPr lang="en-US" sz="1400" b="1" dirty="0">
              <a:solidFill>
                <a:srgbClr val="FFFFFF"/>
              </a:solidFill>
              <a:effectLst>
                <a:outerShdw blurRad="38100" dist="38100" dir="2700000" algn="tl">
                  <a:srgbClr val="000000"/>
                </a:outerShdw>
              </a:effectLst>
              <a:latin typeface="Arial"/>
              <a:cs typeface="Arial"/>
            </a:endParaRPr>
          </a:p>
        </p:txBody>
      </p:sp>
      <p:sp>
        <p:nvSpPr>
          <p:cNvPr id="41" name="Text Box 41"/>
          <p:cNvSpPr txBox="1">
            <a:spLocks noChangeArrowheads="1"/>
          </p:cNvSpPr>
          <p:nvPr/>
        </p:nvSpPr>
        <p:spPr>
          <a:xfrm>
            <a:off x="-76200" y="6521450"/>
            <a:ext cx="92281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rgbClr val="000066"/>
                </a:solidFill>
                <a:cs typeface="Arial" charset="0"/>
              </a:rPr>
              <a:t>Dr. Rick Griffith • Singapore Bible College • BibleStudyDownloads.org</a:t>
            </a:r>
          </a:p>
        </p:txBody>
      </p:sp>
      <p:sp>
        <p:nvSpPr>
          <p:cNvPr id="42" name="Text Box 41"/>
          <p:cNvSpPr txBox="1">
            <a:spLocks noChangeArrowheads="1"/>
          </p:cNvSpPr>
          <p:nvPr/>
        </p:nvSpPr>
        <p:spPr bwMode="auto">
          <a:xfrm>
            <a:off x="4355851" y="-26988"/>
            <a:ext cx="475265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066"/>
                </a:solidFill>
                <a:cs typeface="Arial" charset="0"/>
              </a:rPr>
              <a:t>251 (cf. 27-28)</a:t>
            </a:r>
          </a:p>
        </p:txBody>
      </p:sp>
    </p:spTree>
    <p:extLst>
      <p:ext uri="{BB962C8B-B14F-4D97-AF65-F5344CB8AC3E}">
        <p14:creationId xmlns:p14="http://schemas.microsoft.com/office/powerpoint/2010/main" val="14445185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8" descr="billyGrahamPreaching_pr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8450" name="Rectangle 2"/>
          <p:cNvSpPr>
            <a:spLocks noGrp="1" noChangeArrowheads="1"/>
          </p:cNvSpPr>
          <p:nvPr>
            <p:ph type="title"/>
          </p:nvPr>
        </p:nvSpPr>
        <p:spPr>
          <a:xfrm>
            <a:off x="228600" y="304800"/>
            <a:ext cx="8915400" cy="927100"/>
          </a:xfrm>
          <a:effectLst>
            <a:outerShdw blurRad="63500" dist="35921" dir="2700000" algn="ctr" rotWithShape="0">
              <a:schemeClr val="tx2">
                <a:alpha val="74998"/>
              </a:schemeClr>
            </a:outerShdw>
          </a:effectLst>
        </p:spPr>
        <p:txBody>
          <a:bodyPr/>
          <a:lstStyle/>
          <a:p>
            <a:pPr>
              <a:defRPr/>
            </a:pPr>
            <a:r>
              <a:rPr lang="en-US" sz="4000" dirty="0" err="1">
                <a:solidFill>
                  <a:srgbClr val="FFFFFF"/>
                </a:solidFill>
                <a:latin typeface="Arial" charset="0"/>
              </a:rPr>
              <a:t>Kawibo</a:t>
            </a:r>
            <a:r>
              <a:rPr lang="en-US" sz="4000" dirty="0">
                <a:solidFill>
                  <a:srgbClr val="FFFFFF"/>
                </a:solidFill>
                <a:latin typeface="Arial" charset="0"/>
              </a:rPr>
              <a:t> </a:t>
            </a:r>
            <a:r>
              <a:rPr lang="en-US" sz="4000" dirty="0" err="1">
                <a:solidFill>
                  <a:srgbClr val="FFFFFF"/>
                </a:solidFill>
                <a:latin typeface="Arial" charset="0"/>
              </a:rPr>
              <a:t>gu</a:t>
            </a:r>
            <a:r>
              <a:rPr lang="en-US" sz="4000" dirty="0">
                <a:solidFill>
                  <a:srgbClr val="FFFFFF"/>
                </a:solidFill>
                <a:latin typeface="Arial" charset="0"/>
              </a:rPr>
              <a:t> Din </a:t>
            </a:r>
            <a:r>
              <a:rPr lang="en-US" sz="4000" dirty="0" err="1">
                <a:solidFill>
                  <a:srgbClr val="FFFFFF"/>
                </a:solidFill>
                <a:latin typeface="Arial" charset="0"/>
              </a:rPr>
              <a:t>maraa</a:t>
            </a:r>
            <a:r>
              <a:rPr lang="en-US" sz="4000" dirty="0">
                <a:solidFill>
                  <a:srgbClr val="FFFFFF"/>
                </a:solidFill>
                <a:latin typeface="Arial" charset="0"/>
              </a:rPr>
              <a:t> pad</a:t>
            </a:r>
          </a:p>
        </p:txBody>
      </p:sp>
      <p:sp>
        <p:nvSpPr>
          <p:cNvPr id="1128451" name="Rectangle 3"/>
          <p:cNvSpPr>
            <a:spLocks noGrp="1" noChangeArrowheads="1"/>
          </p:cNvSpPr>
          <p:nvPr>
            <p:ph type="body" idx="1"/>
          </p:nvPr>
        </p:nvSpPr>
        <p:spPr>
          <a:xfrm>
            <a:off x="457200" y="1295400"/>
            <a:ext cx="8305800" cy="5562600"/>
          </a:xfrm>
        </p:spPr>
        <p:txBody>
          <a:bodyPr/>
          <a:lstStyle/>
          <a:p>
            <a:pPr>
              <a:defRPr/>
            </a:pPr>
            <a:r>
              <a:rPr lang="en-US" sz="3600" b="1" dirty="0" err="1">
                <a:solidFill>
                  <a:srgbClr val="FFFFFF"/>
                </a:solidFill>
                <a:effectLst>
                  <a:outerShdw blurRad="50800" dist="63500" dir="2700000" algn="tl" rotWithShape="0">
                    <a:srgbClr val="000000">
                      <a:alpha val="96000"/>
                    </a:srgbClr>
                  </a:outerShdw>
                </a:effectLst>
                <a:ea typeface="+mn-ea"/>
                <a:cs typeface="+mn-cs"/>
              </a:rPr>
              <a:t>Manang</a:t>
            </a:r>
            <a:r>
              <a:rPr lang="en-US" sz="3600" b="1" dirty="0">
                <a:solidFill>
                  <a:srgbClr val="FFFFFF"/>
                </a:solidFill>
                <a:effectLst>
                  <a:outerShdw blurRad="50800" dist="63500" dir="2700000" algn="tl" rotWithShape="0">
                    <a:srgbClr val="000000">
                      <a:alpha val="96000"/>
                    </a:srgbClr>
                  </a:outerShdw>
                </a:effectLst>
                <a:ea typeface="+mn-ea"/>
                <a:cs typeface="+mn-cs"/>
              </a:rPr>
              <a:t> </a:t>
            </a:r>
            <a:r>
              <a:rPr lang="en-US" sz="3600" b="1" dirty="0" err="1">
                <a:solidFill>
                  <a:srgbClr val="FFFFFF"/>
                </a:solidFill>
                <a:effectLst>
                  <a:outerShdw blurRad="50800" dist="63500" dir="2700000" algn="tl" rotWithShape="0">
                    <a:srgbClr val="000000">
                      <a:alpha val="96000"/>
                    </a:srgbClr>
                  </a:outerShdw>
                </a:effectLst>
                <a:ea typeface="+mn-ea"/>
                <a:cs typeface="+mn-cs"/>
              </a:rPr>
              <a:t>makbo</a:t>
            </a:r>
            <a:endParaRPr lang="en-US" sz="3600" b="1" dirty="0">
              <a:solidFill>
                <a:srgbClr val="FFFFFF"/>
              </a:solidFill>
              <a:effectLst>
                <a:outerShdw blurRad="50800" dist="63500" dir="2700000" algn="tl" rotWithShape="0">
                  <a:srgbClr val="000000">
                    <a:alpha val="96000"/>
                  </a:srgbClr>
                </a:outerShdw>
              </a:effectLst>
              <a:ea typeface="+mn-ea"/>
              <a:cs typeface="+mn-cs"/>
            </a:endParaRPr>
          </a:p>
        </p:txBody>
      </p:sp>
      <p:sp>
        <p:nvSpPr>
          <p:cNvPr id="6" name="Rectangle 5"/>
          <p:cNvSpPr>
            <a:spLocks noChangeArrowheads="1"/>
          </p:cNvSpPr>
          <p:nvPr/>
        </p:nvSpPr>
        <p:spPr bwMode="auto">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dirty="0">
                <a:solidFill>
                  <a:srgbClr val="FFFFFF"/>
                </a:solidFill>
                <a:latin typeface="Arial"/>
                <a:cs typeface="Arial"/>
              </a:rPr>
              <a:t>3</a:t>
            </a:r>
            <a:endParaRPr lang="en-US" dirty="0">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8451">
                                            <p:txEl>
                                              <p:pRg st="0" end="0"/>
                                            </p:txEl>
                                          </p:spTgt>
                                        </p:tgtEl>
                                        <p:attrNameLst>
                                          <p:attrName>style.visibility</p:attrName>
                                        </p:attrNameLst>
                                      </p:cBhvr>
                                      <p:to>
                                        <p:strVal val="visible"/>
                                      </p:to>
                                    </p:set>
                                    <p:animEffect transition="in" filter="checkerboard(across)">
                                      <p:cBhvr>
                                        <p:cTn id="7" dur="500"/>
                                        <p:tgtEl>
                                          <p:spTgt spid="1128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Grp="1" noChangeArrowheads="1"/>
          </p:cNvSpPr>
          <p:nvPr>
            <p:ph type="subTitle" idx="1"/>
          </p:nvPr>
        </p:nvSpPr>
        <p:spPr>
          <a:xfrm>
            <a:off x="1371600" y="3957638"/>
            <a:ext cx="6400800" cy="1752600"/>
          </a:xfrm>
        </p:spPr>
        <p:txBody>
          <a:bodyPr/>
          <a:lstStyle/>
          <a:p>
            <a:pPr eaLnBrk="1" hangingPunct="1"/>
            <a:endParaRPr lang="en-US" sz="4000" b="1">
              <a:solidFill>
                <a:schemeClr val="bg1"/>
              </a:solidFill>
              <a:latin typeface="Arial" charset="0"/>
            </a:endParaRPr>
          </a:p>
        </p:txBody>
      </p:sp>
      <p:pic>
        <p:nvPicPr>
          <p:cNvPr id="86018" name="Picture 4" descr="SermonCartoon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0738" y="-963613"/>
            <a:ext cx="7927975" cy="8208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4716463" y="150813"/>
            <a:ext cx="1727200" cy="830997"/>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defRPr/>
            </a:pPr>
            <a:r>
              <a:rPr lang="en-US" sz="1600" b="1" spc="-100" dirty="0"/>
              <a:t>Pu </a:t>
            </a:r>
            <a:r>
              <a:rPr lang="en-US" sz="1600" b="1" spc="-100" dirty="0" err="1"/>
              <a:t>kanangbo</a:t>
            </a:r>
            <a:r>
              <a:rPr lang="en-US" sz="1600" b="1" spc="-100" dirty="0"/>
              <a:t> ting </a:t>
            </a:r>
            <a:r>
              <a:rPr lang="en-US" sz="1600" b="1" spc="-100" dirty="0" err="1"/>
              <a:t>ga</a:t>
            </a:r>
            <a:r>
              <a:rPr lang="en-US" sz="1600" b="1" spc="-100" dirty="0"/>
              <a:t> </a:t>
            </a:r>
            <a:r>
              <a:rPr lang="en-US" sz="1600" b="1" spc="-100" dirty="0" err="1"/>
              <a:t>chahiu</a:t>
            </a:r>
            <a:r>
              <a:rPr lang="en-US" sz="1600" b="1" spc="-100" dirty="0"/>
              <a:t> se </a:t>
            </a:r>
            <a:r>
              <a:rPr lang="en-US" sz="1600" b="1" spc="-100" dirty="0" err="1"/>
              <a:t>kam</a:t>
            </a:r>
            <a:r>
              <a:rPr lang="en-US" sz="1600" b="1" spc="-100" dirty="0"/>
              <a:t> pang lo</a:t>
            </a:r>
          </a:p>
        </p:txBody>
      </p:sp>
      <p:grpSp>
        <p:nvGrpSpPr>
          <p:cNvPr id="86020" name="Group 3"/>
          <p:cNvGrpSpPr>
            <a:grpSpLocks/>
          </p:cNvGrpSpPr>
          <p:nvPr/>
        </p:nvGrpSpPr>
        <p:grpSpPr bwMode="auto">
          <a:xfrm>
            <a:off x="5291138" y="1268413"/>
            <a:ext cx="1152525" cy="1512887"/>
            <a:chOff x="5004048" y="1844824"/>
            <a:chExt cx="936104" cy="1224136"/>
          </a:xfrm>
        </p:grpSpPr>
        <p:sp>
          <p:nvSpPr>
            <p:cNvPr id="86022" name="Rectangle 1"/>
            <p:cNvSpPr>
              <a:spLocks noChangeArrowheads="1"/>
            </p:cNvSpPr>
            <p:nvPr/>
          </p:nvSpPr>
          <p:spPr bwMode="auto">
            <a:xfrm rot="1389218">
              <a:off x="5148064" y="2083596"/>
              <a:ext cx="720080" cy="504056"/>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6023" name="Rectangle 7"/>
            <p:cNvSpPr>
              <a:spLocks noChangeArrowheads="1"/>
            </p:cNvSpPr>
            <p:nvPr/>
          </p:nvSpPr>
          <p:spPr bwMode="auto">
            <a:xfrm rot="1389218">
              <a:off x="5053230" y="2423819"/>
              <a:ext cx="820883" cy="504056"/>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6024" name="Rounded Rectangle 2"/>
            <p:cNvSpPr>
              <a:spLocks noChangeArrowheads="1"/>
            </p:cNvSpPr>
            <p:nvPr/>
          </p:nvSpPr>
          <p:spPr bwMode="auto">
            <a:xfrm>
              <a:off x="5004048" y="1844824"/>
              <a:ext cx="936104" cy="1224136"/>
            </a:xfrm>
            <a:prstGeom prst="roundRect">
              <a:avLst>
                <a:gd name="adj" fmla="val 16667"/>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2" name="Rectangle 2"/>
          <p:cNvSpPr>
            <a:spLocks noGrp="1" noChangeArrowheads="1"/>
          </p:cNvSpPr>
          <p:nvPr>
            <p:ph type="ctrTitle"/>
          </p:nvPr>
        </p:nvSpPr>
        <p:spPr>
          <a:xfrm rot="1109161">
            <a:off x="5281613" y="1708141"/>
            <a:ext cx="1111250" cy="954107"/>
          </a:xfrm>
        </p:spPr>
        <p:txBody>
          <a:bodyPr>
            <a:spAutoFit/>
          </a:bodyPr>
          <a:lstStyle/>
          <a:p>
            <a:pPr>
              <a:spcBef>
                <a:spcPts val="0"/>
              </a:spcBef>
              <a:defRPr/>
            </a:pPr>
            <a:r>
              <a:rPr lang="en-US" sz="1400" b="1" kern="1200" spc="-100" dirty="0">
                <a:solidFill>
                  <a:schemeClr val="tx1"/>
                </a:solidFill>
                <a:latin typeface="Arial" charset="0"/>
              </a:rPr>
              <a:t>20 </a:t>
            </a:r>
            <a:br>
              <a:rPr lang="en-US" sz="1400" b="1" kern="1200" spc="-100" dirty="0">
                <a:solidFill>
                  <a:schemeClr val="tx1"/>
                </a:solidFill>
                <a:latin typeface="Arial" charset="0"/>
              </a:rPr>
            </a:br>
            <a:r>
              <a:rPr lang="en-US" sz="1400" b="1" kern="1200" spc="-100" dirty="0" err="1">
                <a:solidFill>
                  <a:schemeClr val="tx1"/>
                </a:solidFill>
                <a:latin typeface="Arial" charset="0"/>
              </a:rPr>
              <a:t>kamdu</a:t>
            </a:r>
            <a:r>
              <a:rPr lang="en-US" sz="1400" b="1" kern="1200" spc="-100" dirty="0">
                <a:solidFill>
                  <a:schemeClr val="tx1"/>
                </a:solidFill>
                <a:latin typeface="Arial" charset="0"/>
              </a:rPr>
              <a:t> lo  </a:t>
            </a:r>
            <a:r>
              <a:rPr lang="en-US" sz="1400" b="1" kern="1200" spc="-100" dirty="0" err="1">
                <a:solidFill>
                  <a:schemeClr val="tx1"/>
                </a:solidFill>
                <a:latin typeface="Arial" charset="0"/>
              </a:rPr>
              <a:t>soimak</a:t>
            </a:r>
            <a:r>
              <a:rPr lang="en-US" sz="1400" b="1" kern="1200" spc="-100" dirty="0">
                <a:solidFill>
                  <a:schemeClr val="tx1"/>
                </a:solidFill>
                <a:latin typeface="Arial" charset="0"/>
              </a:rPr>
              <a:t> </a:t>
            </a:r>
            <a:r>
              <a:rPr lang="en-US" sz="1400" b="1" kern="1200" spc="-100" dirty="0" err="1">
                <a:solidFill>
                  <a:schemeClr val="tx1"/>
                </a:solidFill>
                <a:latin typeface="Arial" charset="0"/>
              </a:rPr>
              <a:t>tacham</a:t>
            </a:r>
            <a:endParaRPr lang="en-US" sz="1400" b="1" kern="1200" spc="-100" dirty="0">
              <a:solidFill>
                <a:schemeClr val="tx1"/>
              </a:solidFill>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billyGrahamPreaching_pr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8691" name="Rectangle 3"/>
          <p:cNvSpPr>
            <a:spLocks noGrp="1" noChangeArrowheads="1"/>
          </p:cNvSpPr>
          <p:nvPr>
            <p:ph type="title"/>
          </p:nvPr>
        </p:nvSpPr>
        <p:spPr>
          <a:xfrm>
            <a:off x="228600" y="304800"/>
            <a:ext cx="8915400" cy="927100"/>
          </a:xfrm>
          <a:effectLst>
            <a:outerShdw blurRad="63500" dist="35921" dir="2700000" algn="ctr" rotWithShape="0">
              <a:schemeClr val="tx2">
                <a:alpha val="74998"/>
              </a:schemeClr>
            </a:outerShdw>
          </a:effectLst>
        </p:spPr>
        <p:txBody>
          <a:bodyPr/>
          <a:lstStyle/>
          <a:p>
            <a:pPr>
              <a:defRPr/>
            </a:pPr>
            <a:r>
              <a:rPr lang="en-US" sz="4000" dirty="0" err="1">
                <a:solidFill>
                  <a:srgbClr val="FFFFFF"/>
                </a:solidFill>
                <a:latin typeface="Arial" charset="0"/>
              </a:rPr>
              <a:t>Kawibo</a:t>
            </a:r>
            <a:r>
              <a:rPr lang="en-US" sz="4000" dirty="0">
                <a:solidFill>
                  <a:srgbClr val="FFFFFF"/>
                </a:solidFill>
                <a:latin typeface="Arial" charset="0"/>
              </a:rPr>
              <a:t> </a:t>
            </a:r>
            <a:r>
              <a:rPr lang="en-US" sz="4000" dirty="0" err="1">
                <a:solidFill>
                  <a:srgbClr val="FFFFFF"/>
                </a:solidFill>
                <a:latin typeface="Arial" charset="0"/>
              </a:rPr>
              <a:t>gu</a:t>
            </a:r>
            <a:r>
              <a:rPr lang="en-US" sz="4000" dirty="0">
                <a:solidFill>
                  <a:srgbClr val="FFFFFF"/>
                </a:solidFill>
                <a:latin typeface="Arial" charset="0"/>
              </a:rPr>
              <a:t> Din </a:t>
            </a:r>
            <a:r>
              <a:rPr lang="en-US" sz="4000" dirty="0" err="1">
                <a:solidFill>
                  <a:srgbClr val="FFFFFF"/>
                </a:solidFill>
                <a:latin typeface="Arial" charset="0"/>
              </a:rPr>
              <a:t>maraa</a:t>
            </a:r>
            <a:r>
              <a:rPr lang="en-US" sz="4000" dirty="0">
                <a:solidFill>
                  <a:srgbClr val="FFFFFF"/>
                </a:solidFill>
                <a:latin typeface="Arial" charset="0"/>
              </a:rPr>
              <a:t> </a:t>
            </a:r>
            <a:r>
              <a:rPr lang="en-US" sz="4000" dirty="0" err="1">
                <a:solidFill>
                  <a:srgbClr val="FFFFFF"/>
                </a:solidFill>
                <a:latin typeface="Arial" charset="0"/>
              </a:rPr>
              <a:t>padbo</a:t>
            </a:r>
            <a:endParaRPr lang="en-US" sz="4000" dirty="0">
              <a:solidFill>
                <a:srgbClr val="FFFFFF"/>
              </a:solidFill>
              <a:latin typeface="Arial" charset="0"/>
            </a:endParaRPr>
          </a:p>
        </p:txBody>
      </p:sp>
      <p:sp>
        <p:nvSpPr>
          <p:cNvPr id="1138692" name="Rectangle 4"/>
          <p:cNvSpPr>
            <a:spLocks noGrp="1" noChangeArrowheads="1"/>
          </p:cNvSpPr>
          <p:nvPr>
            <p:ph type="body" idx="1"/>
          </p:nvPr>
        </p:nvSpPr>
        <p:spPr>
          <a:xfrm>
            <a:off x="457200" y="1295400"/>
            <a:ext cx="8305800" cy="5562600"/>
          </a:xfrm>
        </p:spPr>
        <p:txBody>
          <a:bodyPr/>
          <a:lstStyle/>
          <a:p>
            <a:pPr>
              <a:defRPr/>
            </a:pPr>
            <a:r>
              <a:rPr lang="en-US" sz="3600" b="1" dirty="0" err="1">
                <a:solidFill>
                  <a:srgbClr val="FFFFFF"/>
                </a:solidFill>
                <a:effectLst>
                  <a:outerShdw blurRad="50800" dist="63500" dir="2700000" algn="tl" rotWithShape="0">
                    <a:srgbClr val="000000">
                      <a:alpha val="96000"/>
                    </a:srgbClr>
                  </a:outerShdw>
                </a:effectLst>
                <a:ea typeface="+mn-ea"/>
                <a:cs typeface="+mn-cs"/>
              </a:rPr>
              <a:t>Manang</a:t>
            </a:r>
            <a:r>
              <a:rPr lang="en-US" sz="3600" b="1" dirty="0">
                <a:solidFill>
                  <a:srgbClr val="FFFFFF"/>
                </a:solidFill>
                <a:effectLst>
                  <a:outerShdw blurRad="50800" dist="63500" dir="2700000" algn="tl" rotWithShape="0">
                    <a:srgbClr val="000000">
                      <a:alpha val="96000"/>
                    </a:srgbClr>
                  </a:outerShdw>
                </a:effectLst>
                <a:ea typeface="+mn-ea"/>
                <a:cs typeface="+mn-cs"/>
              </a:rPr>
              <a:t> </a:t>
            </a:r>
            <a:r>
              <a:rPr lang="en-US" sz="3600" b="1" dirty="0" err="1">
                <a:solidFill>
                  <a:srgbClr val="FFFFFF"/>
                </a:solidFill>
                <a:effectLst>
                  <a:outerShdw blurRad="50800" dist="63500" dir="2700000" algn="tl" rotWithShape="0">
                    <a:srgbClr val="000000">
                      <a:alpha val="96000"/>
                    </a:srgbClr>
                  </a:outerShdw>
                </a:effectLst>
                <a:ea typeface="+mn-ea"/>
                <a:cs typeface="+mn-cs"/>
              </a:rPr>
              <a:t>makbo</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defRPr/>
            </a:pPr>
            <a:r>
              <a:rPr lang="en-US" sz="3600" b="1" dirty="0">
                <a:solidFill>
                  <a:srgbClr val="FFFFFF"/>
                </a:solidFill>
                <a:effectLst>
                  <a:outerShdw blurRad="50800" dist="63500" dir="2700000" algn="tl" rotWithShape="0">
                    <a:srgbClr val="000000">
                      <a:alpha val="96000"/>
                    </a:srgbClr>
                  </a:outerShdw>
                </a:effectLst>
                <a:ea typeface="+mn-ea"/>
                <a:cs typeface="+mn-cs"/>
              </a:rPr>
              <a:t>Tambo </a:t>
            </a:r>
            <a:r>
              <a:rPr lang="en-US" sz="3600" b="1" dirty="0" err="1">
                <a:solidFill>
                  <a:srgbClr val="FFFFFF"/>
                </a:solidFill>
                <a:effectLst>
                  <a:outerShdw blurRad="50800" dist="63500" dir="2700000" algn="tl" rotWithShape="0">
                    <a:srgbClr val="000000">
                      <a:alpha val="96000"/>
                    </a:srgbClr>
                  </a:outerShdw>
                </a:effectLst>
                <a:ea typeface="+mn-ea"/>
                <a:cs typeface="+mn-cs"/>
              </a:rPr>
              <a:t>ladpui</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defRPr/>
            </a:pPr>
            <a:r>
              <a:rPr lang="en-US" sz="3600" b="1" dirty="0" err="1">
                <a:solidFill>
                  <a:srgbClr val="FFFFFF"/>
                </a:solidFill>
                <a:effectLst>
                  <a:outerShdw blurRad="50800" dist="63500" dir="2700000" algn="tl" rotWithShape="0">
                    <a:srgbClr val="000000">
                      <a:alpha val="96000"/>
                    </a:srgbClr>
                  </a:outerShdw>
                </a:effectLst>
                <a:ea typeface="+mn-ea"/>
                <a:cs typeface="+mn-cs"/>
              </a:rPr>
              <a:t>Machambo</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defRPr/>
            </a:pPr>
            <a:r>
              <a:rPr lang="en-US" sz="3600" b="1" dirty="0">
                <a:solidFill>
                  <a:srgbClr val="FFFFFF"/>
                </a:solidFill>
                <a:effectLst>
                  <a:outerShdw blurRad="50800" dist="63500" dir="2700000" algn="tl" rotWithShape="0">
                    <a:srgbClr val="000000">
                      <a:alpha val="96000"/>
                    </a:srgbClr>
                  </a:outerShdw>
                </a:effectLst>
                <a:ea typeface="+mn-ea"/>
                <a:cs typeface="+mn-cs"/>
              </a:rPr>
              <a:t>Thin </a:t>
            </a:r>
            <a:r>
              <a:rPr lang="en-US" sz="3600" b="1" dirty="0" err="1">
                <a:solidFill>
                  <a:srgbClr val="FFFFFF"/>
                </a:solidFill>
                <a:effectLst>
                  <a:outerShdw blurRad="50800" dist="63500" dir="2700000" algn="tl" rotWithShape="0">
                    <a:srgbClr val="000000">
                      <a:alpha val="96000"/>
                    </a:srgbClr>
                  </a:outerShdw>
                </a:effectLst>
                <a:ea typeface="+mn-ea"/>
                <a:cs typeface="+mn-cs"/>
              </a:rPr>
              <a:t>piu</a:t>
            </a:r>
            <a:r>
              <a:rPr lang="en-US" sz="3600" b="1" dirty="0">
                <a:solidFill>
                  <a:srgbClr val="FFFFFF"/>
                </a:solidFill>
                <a:effectLst>
                  <a:outerShdw blurRad="50800" dist="63500" dir="2700000" algn="tl" rotWithShape="0">
                    <a:srgbClr val="000000">
                      <a:alpha val="96000"/>
                    </a:srgbClr>
                  </a:outerShdw>
                </a:effectLst>
                <a:ea typeface="+mn-ea"/>
                <a:cs typeface="+mn-cs"/>
              </a:rPr>
              <a:t> </a:t>
            </a:r>
            <a:r>
              <a:rPr lang="en-US" sz="3600" b="1" dirty="0" err="1">
                <a:solidFill>
                  <a:srgbClr val="FFFFFF"/>
                </a:solidFill>
                <a:effectLst>
                  <a:outerShdw blurRad="50800" dist="63500" dir="2700000" algn="tl" rotWithShape="0">
                    <a:srgbClr val="000000">
                      <a:alpha val="96000"/>
                    </a:srgbClr>
                  </a:outerShdw>
                </a:effectLst>
                <a:ea typeface="+mn-ea"/>
                <a:cs typeface="+mn-cs"/>
              </a:rPr>
              <a:t>rabo</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defRPr/>
            </a:pPr>
            <a:r>
              <a:rPr lang="en-US" sz="3600" b="1" dirty="0" err="1">
                <a:solidFill>
                  <a:srgbClr val="FFFFFF"/>
                </a:solidFill>
                <a:effectLst>
                  <a:outerShdw blurRad="50800" dist="63500" dir="2700000" algn="tl" rotWithShape="0">
                    <a:srgbClr val="000000">
                      <a:alpha val="96000"/>
                    </a:srgbClr>
                  </a:outerShdw>
                </a:effectLst>
                <a:ea typeface="+mn-ea"/>
                <a:cs typeface="+mn-cs"/>
              </a:rPr>
              <a:t>Palun</a:t>
            </a:r>
            <a:r>
              <a:rPr lang="en-US" sz="3600" b="1" dirty="0">
                <a:solidFill>
                  <a:srgbClr val="FFFFFF"/>
                </a:solidFill>
                <a:effectLst>
                  <a:outerShdw blurRad="50800" dist="63500" dir="2700000" algn="tl" rotWithShape="0">
                    <a:srgbClr val="000000">
                      <a:alpha val="96000"/>
                    </a:srgbClr>
                  </a:outerShdw>
                </a:effectLst>
                <a:ea typeface="+mn-ea"/>
                <a:cs typeface="+mn-cs"/>
              </a:rPr>
              <a:t> jai </a:t>
            </a:r>
          </a:p>
        </p:txBody>
      </p:sp>
      <p:sp>
        <p:nvSpPr>
          <p:cNvPr id="6" name="Rectangle 5"/>
          <p:cNvSpPr>
            <a:spLocks noChangeArrowheads="1"/>
          </p:cNvSpPr>
          <p:nvPr/>
        </p:nvSpPr>
        <p:spPr bwMode="auto">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dirty="0">
                <a:solidFill>
                  <a:srgbClr val="FFFFFF"/>
                </a:solidFill>
                <a:latin typeface="Arial"/>
                <a:cs typeface="Arial"/>
              </a:rPr>
              <a:t>3</a:t>
            </a:r>
            <a:endParaRPr lang="en-US" dirty="0">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38692">
                                            <p:txEl>
                                              <p:pRg st="0" end="0"/>
                                            </p:txEl>
                                          </p:spTgt>
                                        </p:tgtEl>
                                        <p:attrNameLst>
                                          <p:attrName>style.visibility</p:attrName>
                                        </p:attrNameLst>
                                      </p:cBhvr>
                                      <p:to>
                                        <p:strVal val="visible"/>
                                      </p:to>
                                    </p:set>
                                    <p:animEffect transition="in" filter="checkerboard(across)">
                                      <p:cBhvr>
                                        <p:cTn id="7" dur="500"/>
                                        <p:tgtEl>
                                          <p:spTgt spid="11386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38692">
                                            <p:txEl>
                                              <p:pRg st="1" end="1"/>
                                            </p:txEl>
                                          </p:spTgt>
                                        </p:tgtEl>
                                        <p:attrNameLst>
                                          <p:attrName>style.visibility</p:attrName>
                                        </p:attrNameLst>
                                      </p:cBhvr>
                                      <p:to>
                                        <p:strVal val="visible"/>
                                      </p:to>
                                    </p:set>
                                    <p:animEffect transition="in" filter="checkerboard(across)">
                                      <p:cBhvr>
                                        <p:cTn id="12" dur="500"/>
                                        <p:tgtEl>
                                          <p:spTgt spid="11386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38692">
                                            <p:txEl>
                                              <p:pRg st="2" end="2"/>
                                            </p:txEl>
                                          </p:spTgt>
                                        </p:tgtEl>
                                        <p:attrNameLst>
                                          <p:attrName>style.visibility</p:attrName>
                                        </p:attrNameLst>
                                      </p:cBhvr>
                                      <p:to>
                                        <p:strVal val="visible"/>
                                      </p:to>
                                    </p:set>
                                    <p:animEffect transition="in" filter="checkerboard(across)">
                                      <p:cBhvr>
                                        <p:cTn id="17" dur="500"/>
                                        <p:tgtEl>
                                          <p:spTgt spid="11386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38692">
                                            <p:txEl>
                                              <p:pRg st="3" end="3"/>
                                            </p:txEl>
                                          </p:spTgt>
                                        </p:tgtEl>
                                        <p:attrNameLst>
                                          <p:attrName>style.visibility</p:attrName>
                                        </p:attrNameLst>
                                      </p:cBhvr>
                                      <p:to>
                                        <p:strVal val="visible"/>
                                      </p:to>
                                    </p:set>
                                    <p:animEffect transition="in" filter="checkerboard(across)">
                                      <p:cBhvr>
                                        <p:cTn id="22" dur="500"/>
                                        <p:tgtEl>
                                          <p:spTgt spid="11386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38692">
                                            <p:txEl>
                                              <p:pRg st="4" end="4"/>
                                            </p:txEl>
                                          </p:spTgt>
                                        </p:tgtEl>
                                        <p:attrNameLst>
                                          <p:attrName>style.visibility</p:attrName>
                                        </p:attrNameLst>
                                      </p:cBhvr>
                                      <p:to>
                                        <p:strVal val="visible"/>
                                      </p:to>
                                    </p:set>
                                    <p:animEffect transition="in" filter="checkerboard(across)">
                                      <p:cBhvr>
                                        <p:cTn id="27" dur="500"/>
                                        <p:tgtEl>
                                          <p:spTgt spid="11386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ctrTitle"/>
          </p:nvPr>
        </p:nvSpPr>
        <p:spPr>
          <a:xfrm>
            <a:off x="304800" y="2286000"/>
            <a:ext cx="8153400" cy="1143000"/>
          </a:xfrm>
          <a:noFill/>
        </p:spPr>
        <p:txBody>
          <a:bodyPr/>
          <a:lstStyle/>
          <a:p>
            <a:pPr eaLnBrk="1" hangingPunct="1"/>
            <a:r>
              <a:rPr lang="en-US" sz="6000" b="1">
                <a:solidFill>
                  <a:schemeClr val="bg1"/>
                </a:solidFill>
                <a:latin typeface="Arial" charset="0"/>
              </a:rPr>
              <a:t>Bird Delivery</a:t>
            </a:r>
            <a:endParaRPr lang="en-US" sz="5400">
              <a:solidFill>
                <a:schemeClr val="bg1"/>
              </a:solidFill>
              <a:latin typeface="Arial" charset="0"/>
            </a:endParaRPr>
          </a:p>
        </p:txBody>
      </p:sp>
      <p:sp>
        <p:nvSpPr>
          <p:cNvPr id="90114" name="Rectangle 3"/>
          <p:cNvSpPr>
            <a:spLocks noGrp="1" noChangeArrowheads="1"/>
          </p:cNvSpPr>
          <p:nvPr>
            <p:ph type="subTitle" idx="1"/>
          </p:nvPr>
        </p:nvSpPr>
        <p:spPr/>
        <p:txBody>
          <a:bodyPr/>
          <a:lstStyle/>
          <a:p>
            <a:pPr eaLnBrk="1" hangingPunct="1"/>
            <a:endParaRPr lang="en-US" sz="4000" b="1">
              <a:solidFill>
                <a:schemeClr val="bg1"/>
              </a:solidFill>
              <a:latin typeface="Arial" charset="0"/>
            </a:endParaRPr>
          </a:p>
        </p:txBody>
      </p:sp>
      <p:grpSp>
        <p:nvGrpSpPr>
          <p:cNvPr id="90115" name="Group 1"/>
          <p:cNvGrpSpPr>
            <a:grpSpLocks/>
          </p:cNvGrpSpPr>
          <p:nvPr/>
        </p:nvGrpSpPr>
        <p:grpSpPr bwMode="auto">
          <a:xfrm>
            <a:off x="684213" y="-1035050"/>
            <a:ext cx="7842250" cy="8228013"/>
            <a:chOff x="683568" y="-1035496"/>
            <a:chExt cx="7842181" cy="8228862"/>
          </a:xfrm>
        </p:grpSpPr>
        <p:pic>
          <p:nvPicPr>
            <p:cNvPr id="90117" name="Picture 4" descr="SermonCartoon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568" y="-1035496"/>
              <a:ext cx="7842181" cy="822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a:spLocks noChangeArrowheads="1"/>
            </p:cNvSpPr>
            <p:nvPr/>
          </p:nvSpPr>
          <p:spPr bwMode="auto">
            <a:xfrm rot="543364">
              <a:off x="5520637" y="2125543"/>
              <a:ext cx="909630" cy="3699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defRPr/>
              </a:pPr>
              <a:endParaRPr lang="en-US" sz="900" b="1" spc="-100" dirty="0"/>
            </a:p>
            <a:p>
              <a:pPr algn="ctr">
                <a:spcBef>
                  <a:spcPts val="0"/>
                </a:spcBef>
                <a:defRPr/>
              </a:pPr>
              <a:endParaRPr lang="en-US" sz="900" b="1" spc="-100" dirty="0"/>
            </a:p>
          </p:txBody>
        </p:sp>
      </p:grpSp>
      <p:sp>
        <p:nvSpPr>
          <p:cNvPr id="5" name="TextBox 4"/>
          <p:cNvSpPr txBox="1">
            <a:spLocks noChangeArrowheads="1"/>
          </p:cNvSpPr>
          <p:nvPr/>
        </p:nvSpPr>
        <p:spPr bwMode="auto">
          <a:xfrm rot="510794">
            <a:off x="5453063" y="2122488"/>
            <a:ext cx="1068387" cy="339725"/>
          </a:xfrm>
          <a:prstGeom prst="rect">
            <a:avLst/>
          </a:prstGeom>
          <a:no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defRPr/>
            </a:pPr>
            <a:r>
              <a:rPr lang="en-US" sz="1600" b="1" spc="-100" dirty="0" err="1"/>
              <a:t>Tacham</a:t>
            </a:r>
            <a:endParaRPr lang="en-US" sz="1600" b="1" spc="-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billyGrahamPreaching_pr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6643" name="Rectangle 3"/>
          <p:cNvSpPr>
            <a:spLocks noGrp="1" noChangeArrowheads="1"/>
          </p:cNvSpPr>
          <p:nvPr>
            <p:ph type="title"/>
          </p:nvPr>
        </p:nvSpPr>
        <p:spPr>
          <a:xfrm>
            <a:off x="228600" y="304800"/>
            <a:ext cx="8915400" cy="927100"/>
          </a:xfrm>
          <a:effectLst>
            <a:outerShdw blurRad="63500" dist="35921" dir="2700000" algn="ctr" rotWithShape="0">
              <a:schemeClr val="tx2">
                <a:alpha val="74998"/>
              </a:schemeClr>
            </a:outerShdw>
          </a:effectLst>
        </p:spPr>
        <p:txBody>
          <a:bodyPr/>
          <a:lstStyle/>
          <a:p>
            <a:pPr>
              <a:defRPr/>
            </a:pPr>
            <a:r>
              <a:rPr lang="en-US" sz="5000" dirty="0" err="1">
                <a:solidFill>
                  <a:srgbClr val="FFFFFF"/>
                </a:solidFill>
                <a:latin typeface="Arial" charset="0"/>
              </a:rPr>
              <a:t>Kawibo</a:t>
            </a:r>
            <a:r>
              <a:rPr lang="en-US" sz="5000" dirty="0">
                <a:solidFill>
                  <a:srgbClr val="FFFFFF"/>
                </a:solidFill>
                <a:latin typeface="Arial" charset="0"/>
              </a:rPr>
              <a:t> Din </a:t>
            </a:r>
            <a:r>
              <a:rPr lang="en-US" sz="5000" dirty="0" err="1">
                <a:solidFill>
                  <a:srgbClr val="FFFFFF"/>
                </a:solidFill>
                <a:latin typeface="Arial" charset="0"/>
              </a:rPr>
              <a:t>maraa</a:t>
            </a:r>
            <a:r>
              <a:rPr lang="en-US" sz="5000" dirty="0">
                <a:solidFill>
                  <a:srgbClr val="FFFFFF"/>
                </a:solidFill>
                <a:latin typeface="Arial" charset="0"/>
              </a:rPr>
              <a:t> </a:t>
            </a:r>
            <a:r>
              <a:rPr lang="en-US" sz="5000" dirty="0" err="1">
                <a:solidFill>
                  <a:srgbClr val="FFFFFF"/>
                </a:solidFill>
                <a:latin typeface="Arial" charset="0"/>
              </a:rPr>
              <a:t>padbo</a:t>
            </a:r>
            <a:endParaRPr lang="en-US" sz="4200" dirty="0">
              <a:solidFill>
                <a:srgbClr val="FFFFFF"/>
              </a:solidFill>
              <a:latin typeface="Arial" charset="0"/>
            </a:endParaRPr>
          </a:p>
        </p:txBody>
      </p:sp>
      <p:sp>
        <p:nvSpPr>
          <p:cNvPr id="1136644" name="Rectangle 4"/>
          <p:cNvSpPr>
            <a:spLocks noGrp="1" noChangeArrowheads="1"/>
          </p:cNvSpPr>
          <p:nvPr>
            <p:ph type="body" idx="1"/>
          </p:nvPr>
        </p:nvSpPr>
        <p:spPr>
          <a:xfrm>
            <a:off x="457200" y="1295400"/>
            <a:ext cx="8305800" cy="5562600"/>
          </a:xfrm>
        </p:spPr>
        <p:txBody>
          <a:bodyPr/>
          <a:lstStyle/>
          <a:p>
            <a:pPr>
              <a:lnSpc>
                <a:spcPct val="70000"/>
              </a:lnSpc>
              <a:defRPr/>
            </a:pPr>
            <a:r>
              <a:rPr lang="en-US" sz="3600" b="1" dirty="0" err="1">
                <a:solidFill>
                  <a:srgbClr val="FFFFFF"/>
                </a:solidFill>
                <a:effectLst>
                  <a:outerShdw blurRad="50800" dist="63500" dir="2700000" algn="tl" rotWithShape="0">
                    <a:srgbClr val="000000">
                      <a:alpha val="96000"/>
                    </a:srgbClr>
                  </a:outerShdw>
                </a:effectLst>
                <a:ea typeface="+mn-ea"/>
                <a:cs typeface="+mn-cs"/>
              </a:rPr>
              <a:t>Manang</a:t>
            </a:r>
            <a:r>
              <a:rPr lang="en-US" sz="3600" b="1" dirty="0">
                <a:solidFill>
                  <a:srgbClr val="FFFFFF"/>
                </a:solidFill>
                <a:effectLst>
                  <a:outerShdw blurRad="50800" dist="63500" dir="2700000" algn="tl" rotWithShape="0">
                    <a:srgbClr val="000000">
                      <a:alpha val="96000"/>
                    </a:srgbClr>
                  </a:outerShdw>
                </a:effectLst>
                <a:ea typeface="+mn-ea"/>
                <a:cs typeface="+mn-cs"/>
              </a:rPr>
              <a:t> </a:t>
            </a:r>
            <a:r>
              <a:rPr lang="en-US" sz="3600" b="1" dirty="0" err="1">
                <a:solidFill>
                  <a:srgbClr val="FFFFFF"/>
                </a:solidFill>
                <a:effectLst>
                  <a:outerShdw blurRad="50800" dist="63500" dir="2700000" algn="tl" rotWithShape="0">
                    <a:srgbClr val="000000">
                      <a:alpha val="96000"/>
                    </a:srgbClr>
                  </a:outerShdw>
                </a:effectLst>
                <a:ea typeface="+mn-ea"/>
                <a:cs typeface="+mn-cs"/>
              </a:rPr>
              <a:t>makbo</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lnSpc>
                <a:spcPct val="70000"/>
              </a:lnSpc>
              <a:defRPr/>
            </a:pPr>
            <a:r>
              <a:rPr lang="en-US" sz="3600" b="1" dirty="0">
                <a:solidFill>
                  <a:srgbClr val="FFFFFF"/>
                </a:solidFill>
                <a:effectLst>
                  <a:outerShdw blurRad="50800" dist="63500" dir="2700000" algn="tl" rotWithShape="0">
                    <a:srgbClr val="000000">
                      <a:alpha val="96000"/>
                    </a:srgbClr>
                  </a:outerShdw>
                </a:effectLst>
                <a:ea typeface="+mn-ea"/>
                <a:cs typeface="+mn-cs"/>
              </a:rPr>
              <a:t>Tambo </a:t>
            </a:r>
            <a:r>
              <a:rPr lang="en-US" sz="3600" b="1" dirty="0" err="1">
                <a:solidFill>
                  <a:srgbClr val="FFFFFF"/>
                </a:solidFill>
                <a:effectLst>
                  <a:outerShdw blurRad="50800" dist="63500" dir="2700000" algn="tl" rotWithShape="0">
                    <a:srgbClr val="000000">
                      <a:alpha val="96000"/>
                    </a:srgbClr>
                  </a:outerShdw>
                </a:effectLst>
                <a:ea typeface="+mn-ea"/>
                <a:cs typeface="+mn-cs"/>
              </a:rPr>
              <a:t>ladpui</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lnSpc>
                <a:spcPct val="70000"/>
              </a:lnSpc>
              <a:defRPr/>
            </a:pPr>
            <a:r>
              <a:rPr lang="en-US" sz="3600" b="1" dirty="0" err="1">
                <a:solidFill>
                  <a:srgbClr val="FFFFFF"/>
                </a:solidFill>
                <a:effectLst>
                  <a:outerShdw blurRad="50800" dist="63500" dir="2700000" algn="tl" rotWithShape="0">
                    <a:srgbClr val="000000">
                      <a:alpha val="96000"/>
                    </a:srgbClr>
                  </a:outerShdw>
                </a:effectLst>
                <a:ea typeface="+mn-ea"/>
                <a:cs typeface="+mn-cs"/>
              </a:rPr>
              <a:t>Machambo</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lnSpc>
                <a:spcPct val="70000"/>
              </a:lnSpc>
              <a:defRPr/>
            </a:pPr>
            <a:r>
              <a:rPr lang="en-US" sz="3600" b="1" dirty="0">
                <a:solidFill>
                  <a:srgbClr val="FFFFFF"/>
                </a:solidFill>
                <a:effectLst>
                  <a:outerShdw blurRad="50800" dist="63500" dir="2700000" algn="tl" rotWithShape="0">
                    <a:srgbClr val="000000">
                      <a:alpha val="96000"/>
                    </a:srgbClr>
                  </a:outerShdw>
                </a:effectLst>
                <a:ea typeface="+mn-ea"/>
                <a:cs typeface="+mn-cs"/>
              </a:rPr>
              <a:t>Thin </a:t>
            </a:r>
            <a:r>
              <a:rPr lang="en-US" sz="3600" b="1" dirty="0" err="1">
                <a:solidFill>
                  <a:srgbClr val="FFFFFF"/>
                </a:solidFill>
                <a:effectLst>
                  <a:outerShdw blurRad="50800" dist="63500" dir="2700000" algn="tl" rotWithShape="0">
                    <a:srgbClr val="000000">
                      <a:alpha val="96000"/>
                    </a:srgbClr>
                  </a:outerShdw>
                </a:effectLst>
                <a:ea typeface="+mn-ea"/>
                <a:cs typeface="+mn-cs"/>
              </a:rPr>
              <a:t>piubo</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lnSpc>
                <a:spcPct val="70000"/>
              </a:lnSpc>
              <a:defRPr/>
            </a:pPr>
            <a:r>
              <a:rPr lang="en-US" sz="3600" b="1" dirty="0" err="1">
                <a:solidFill>
                  <a:srgbClr val="FFFFFF"/>
                </a:solidFill>
                <a:effectLst>
                  <a:outerShdw blurRad="50800" dist="63500" dir="2700000" algn="tl" rotWithShape="0">
                    <a:srgbClr val="000000">
                      <a:alpha val="96000"/>
                    </a:srgbClr>
                  </a:outerShdw>
                </a:effectLst>
                <a:ea typeface="+mn-ea"/>
                <a:cs typeface="+mn-cs"/>
              </a:rPr>
              <a:t>Palun</a:t>
            </a:r>
            <a:r>
              <a:rPr lang="en-US" sz="3600" b="1" dirty="0">
                <a:solidFill>
                  <a:srgbClr val="FFFFFF"/>
                </a:solidFill>
                <a:effectLst>
                  <a:outerShdw blurRad="50800" dist="63500" dir="2700000" algn="tl" rotWithShape="0">
                    <a:srgbClr val="000000">
                      <a:alpha val="96000"/>
                    </a:srgbClr>
                  </a:outerShdw>
                </a:effectLst>
                <a:ea typeface="+mn-ea"/>
                <a:cs typeface="+mn-cs"/>
              </a:rPr>
              <a:t> jai</a:t>
            </a:r>
          </a:p>
          <a:p>
            <a:pPr>
              <a:lnSpc>
                <a:spcPct val="70000"/>
              </a:lnSpc>
              <a:defRPr/>
            </a:pPr>
            <a:r>
              <a:rPr lang="en-US" sz="3600" b="1" dirty="0">
                <a:solidFill>
                  <a:srgbClr val="FFFFFF"/>
                </a:solidFill>
                <a:effectLst>
                  <a:outerShdw blurRad="50800" dist="63500" dir="2700000" algn="tl" rotWithShape="0">
                    <a:srgbClr val="000000">
                      <a:alpha val="96000"/>
                    </a:srgbClr>
                  </a:outerShdw>
                </a:effectLst>
                <a:ea typeface="+mn-ea"/>
                <a:cs typeface="+mn-cs"/>
              </a:rPr>
              <a:t>Tambo </a:t>
            </a:r>
            <a:r>
              <a:rPr lang="en-US" sz="3600" b="1" dirty="0" err="1">
                <a:solidFill>
                  <a:srgbClr val="FFFFFF"/>
                </a:solidFill>
                <a:effectLst>
                  <a:outerShdw blurRad="50800" dist="63500" dir="2700000" algn="tl" rotWithShape="0">
                    <a:srgbClr val="000000">
                      <a:alpha val="96000"/>
                    </a:srgbClr>
                  </a:outerShdw>
                </a:effectLst>
                <a:ea typeface="+mn-ea"/>
                <a:cs typeface="+mn-cs"/>
              </a:rPr>
              <a:t>sanaung</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lnSpc>
                <a:spcPct val="70000"/>
              </a:lnSpc>
              <a:defRPr/>
            </a:pPr>
            <a:r>
              <a:rPr lang="en-US" sz="3600" b="1" dirty="0" err="1">
                <a:solidFill>
                  <a:srgbClr val="FFFFFF"/>
                </a:solidFill>
                <a:effectLst>
                  <a:outerShdw blurRad="50800" dist="63500" dir="2700000" algn="tl" rotWithShape="0">
                    <a:srgbClr val="000000">
                      <a:alpha val="96000"/>
                    </a:srgbClr>
                  </a:outerShdw>
                </a:effectLst>
                <a:ea typeface="+mn-ea"/>
                <a:cs typeface="+mn-cs"/>
              </a:rPr>
              <a:t>Wa</a:t>
            </a:r>
            <a:r>
              <a:rPr lang="en-US" sz="3600" b="1" dirty="0">
                <a:solidFill>
                  <a:srgbClr val="FFFFFF"/>
                </a:solidFill>
                <a:effectLst>
                  <a:outerShdw blurRad="50800" dist="63500" dir="2700000" algn="tl" rotWithShape="0">
                    <a:srgbClr val="000000">
                      <a:alpha val="96000"/>
                    </a:srgbClr>
                  </a:outerShdw>
                </a:effectLst>
                <a:ea typeface="+mn-ea"/>
                <a:cs typeface="+mn-cs"/>
              </a:rPr>
              <a:t> </a:t>
            </a:r>
            <a:r>
              <a:rPr lang="en-US" sz="3600" b="1" dirty="0" err="1">
                <a:solidFill>
                  <a:srgbClr val="FFFFFF"/>
                </a:solidFill>
                <a:effectLst>
                  <a:outerShdw blurRad="50800" dist="63500" dir="2700000" algn="tl" rotWithShape="0">
                    <a:srgbClr val="000000">
                      <a:alpha val="96000"/>
                    </a:srgbClr>
                  </a:outerShdw>
                </a:effectLst>
                <a:ea typeface="+mn-ea"/>
                <a:cs typeface="+mn-cs"/>
              </a:rPr>
              <a:t>khat</a:t>
            </a:r>
            <a:r>
              <a:rPr lang="en-US" sz="3600" b="1" dirty="0">
                <a:solidFill>
                  <a:srgbClr val="FFFFFF"/>
                </a:solidFill>
                <a:effectLst>
                  <a:outerShdw blurRad="50800" dist="63500" dir="2700000" algn="tl" rotWithShape="0">
                    <a:srgbClr val="000000">
                      <a:alpha val="96000"/>
                    </a:srgbClr>
                  </a:outerShdw>
                </a:effectLst>
                <a:ea typeface="+mn-ea"/>
                <a:cs typeface="+mn-cs"/>
              </a:rPr>
              <a:t> </a:t>
            </a:r>
            <a:r>
              <a:rPr lang="en-US" sz="3600" b="1" dirty="0" err="1">
                <a:solidFill>
                  <a:srgbClr val="FFFFFF"/>
                </a:solidFill>
                <a:effectLst>
                  <a:outerShdw blurRad="50800" dist="63500" dir="2700000" algn="tl" rotWithShape="0">
                    <a:srgbClr val="000000">
                      <a:alpha val="96000"/>
                    </a:srgbClr>
                  </a:outerShdw>
                </a:effectLst>
                <a:ea typeface="+mn-ea"/>
                <a:cs typeface="+mn-cs"/>
              </a:rPr>
              <a:t>lin</a:t>
            </a:r>
            <a:r>
              <a:rPr lang="en-US" sz="3600" b="1" dirty="0">
                <a:solidFill>
                  <a:srgbClr val="FFFFFF"/>
                </a:solidFill>
                <a:effectLst>
                  <a:outerShdw blurRad="50800" dist="63500" dir="2700000" algn="tl" rotWithShape="0">
                    <a:srgbClr val="000000">
                      <a:alpha val="96000"/>
                    </a:srgbClr>
                  </a:outerShdw>
                </a:effectLst>
                <a:ea typeface="+mn-ea"/>
                <a:cs typeface="+mn-cs"/>
              </a:rPr>
              <a:t> </a:t>
            </a:r>
            <a:r>
              <a:rPr lang="en-US" sz="3600" b="1" dirty="0" err="1">
                <a:solidFill>
                  <a:srgbClr val="FFFFFF"/>
                </a:solidFill>
                <a:effectLst>
                  <a:outerShdw blurRad="50800" dist="63500" dir="2700000" algn="tl" rotWithShape="0">
                    <a:srgbClr val="000000">
                      <a:alpha val="96000"/>
                    </a:srgbClr>
                  </a:outerShdw>
                </a:effectLst>
                <a:ea typeface="+mn-ea"/>
                <a:cs typeface="+mn-cs"/>
              </a:rPr>
              <a:t>khaibo</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lnSpc>
                <a:spcPct val="70000"/>
              </a:lnSpc>
              <a:defRPr/>
            </a:pPr>
            <a:r>
              <a:rPr lang="en-US" sz="3600" b="1" dirty="0">
                <a:solidFill>
                  <a:srgbClr val="FFFFFF"/>
                </a:solidFill>
                <a:effectLst>
                  <a:outerShdw blurRad="50800" dist="63500" dir="2700000" algn="tl" rotWithShape="0">
                    <a:srgbClr val="000000">
                      <a:alpha val="96000"/>
                    </a:srgbClr>
                  </a:outerShdw>
                </a:effectLst>
                <a:ea typeface="+mn-ea"/>
                <a:cs typeface="+mn-cs"/>
              </a:rPr>
              <a:t>Pawan </a:t>
            </a:r>
            <a:r>
              <a:rPr lang="en-US" sz="3600" b="1" dirty="0" err="1">
                <a:solidFill>
                  <a:srgbClr val="FFFFFF"/>
                </a:solidFill>
                <a:effectLst>
                  <a:outerShdw blurRad="50800" dist="63500" dir="2700000" algn="tl" rotWithShape="0">
                    <a:srgbClr val="000000">
                      <a:alpha val="96000"/>
                    </a:srgbClr>
                  </a:outerShdw>
                </a:effectLst>
                <a:ea typeface="+mn-ea"/>
                <a:cs typeface="+mn-cs"/>
              </a:rPr>
              <a:t>thinsibo</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lnSpc>
                <a:spcPct val="70000"/>
              </a:lnSpc>
              <a:defRPr/>
            </a:pPr>
            <a:r>
              <a:rPr lang="en-US" sz="3600" b="1" dirty="0" err="1">
                <a:solidFill>
                  <a:srgbClr val="FFFFFF"/>
                </a:solidFill>
                <a:effectLst>
                  <a:outerShdw blurRad="50800" dist="63500" dir="2700000" algn="tl" rotWithShape="0">
                    <a:srgbClr val="000000">
                      <a:alpha val="96000"/>
                    </a:srgbClr>
                  </a:outerShdw>
                </a:effectLst>
                <a:ea typeface="+mn-ea"/>
                <a:cs typeface="+mn-cs"/>
              </a:rPr>
              <a:t>Kawicham</a:t>
            </a:r>
            <a:r>
              <a:rPr lang="en-US" sz="3600" b="1" dirty="0">
                <a:solidFill>
                  <a:srgbClr val="FFFFFF"/>
                </a:solidFill>
                <a:effectLst>
                  <a:outerShdw blurRad="50800" dist="63500" dir="2700000" algn="tl" rotWithShape="0">
                    <a:srgbClr val="000000">
                      <a:alpha val="96000"/>
                    </a:srgbClr>
                  </a:outerShdw>
                </a:effectLst>
                <a:ea typeface="+mn-ea"/>
                <a:cs typeface="+mn-cs"/>
              </a:rPr>
              <a:t> </a:t>
            </a:r>
            <a:r>
              <a:rPr lang="en-US" sz="3600" b="1" dirty="0" err="1">
                <a:solidFill>
                  <a:srgbClr val="FFFFFF"/>
                </a:solidFill>
                <a:effectLst>
                  <a:outerShdw blurRad="50800" dist="63500" dir="2700000" algn="tl" rotWithShape="0">
                    <a:srgbClr val="000000">
                      <a:alpha val="96000"/>
                    </a:srgbClr>
                  </a:outerShdw>
                </a:effectLst>
                <a:ea typeface="+mn-ea"/>
                <a:cs typeface="+mn-cs"/>
              </a:rPr>
              <a:t>dinpou</a:t>
            </a:r>
            <a:r>
              <a:rPr lang="en-US" sz="3600" b="1" dirty="0">
                <a:solidFill>
                  <a:srgbClr val="FFFFFF"/>
                </a:solidFill>
                <a:effectLst>
                  <a:outerShdw blurRad="50800" dist="63500" dir="2700000" algn="tl" rotWithShape="0">
                    <a:srgbClr val="000000">
                      <a:alpha val="96000"/>
                    </a:srgbClr>
                  </a:outerShdw>
                </a:effectLst>
                <a:ea typeface="+mn-ea"/>
                <a:cs typeface="+mn-cs"/>
              </a:rPr>
              <a:t> </a:t>
            </a:r>
            <a:r>
              <a:rPr lang="en-US" sz="3600" b="1" dirty="0" err="1">
                <a:solidFill>
                  <a:srgbClr val="FFFFFF"/>
                </a:solidFill>
                <a:effectLst>
                  <a:outerShdw blurRad="50800" dist="63500" dir="2700000" algn="tl" rotWithShape="0">
                    <a:srgbClr val="000000">
                      <a:alpha val="96000"/>
                    </a:srgbClr>
                  </a:outerShdw>
                </a:effectLst>
                <a:ea typeface="+mn-ea"/>
                <a:cs typeface="+mn-cs"/>
              </a:rPr>
              <a:t>tu</a:t>
            </a:r>
            <a:r>
              <a:rPr lang="en-US" sz="3600" b="1" dirty="0">
                <a:solidFill>
                  <a:srgbClr val="FFFFFF"/>
                </a:solidFill>
                <a:effectLst>
                  <a:outerShdw blurRad="50800" dist="63500" dir="2700000" algn="tl" rotWithShape="0">
                    <a:srgbClr val="000000">
                      <a:alpha val="96000"/>
                    </a:srgbClr>
                  </a:outerShdw>
                </a:effectLst>
                <a:ea typeface="+mn-ea"/>
                <a:cs typeface="+mn-cs"/>
              </a:rPr>
              <a:t> </a:t>
            </a:r>
            <a:r>
              <a:rPr lang="en-US" sz="3600" b="1" dirty="0" err="1">
                <a:solidFill>
                  <a:srgbClr val="FFFFFF"/>
                </a:solidFill>
                <a:effectLst>
                  <a:outerShdw blurRad="50800" dist="63500" dir="2700000" algn="tl" rotWithShape="0">
                    <a:srgbClr val="000000">
                      <a:alpha val="96000"/>
                    </a:srgbClr>
                  </a:outerShdw>
                </a:effectLst>
                <a:ea typeface="+mn-ea"/>
                <a:cs typeface="+mn-cs"/>
              </a:rPr>
              <a:t>mui</a:t>
            </a:r>
            <a:r>
              <a:rPr lang="en-US" sz="3600" b="1" dirty="0">
                <a:solidFill>
                  <a:srgbClr val="FFFFFF"/>
                </a:solidFill>
                <a:effectLst>
                  <a:outerShdw blurRad="50800" dist="63500" dir="2700000" algn="tl" rotWithShape="0">
                    <a:srgbClr val="000000">
                      <a:alpha val="96000"/>
                    </a:srgbClr>
                  </a:outerShdw>
                </a:effectLst>
                <a:ea typeface="+mn-ea"/>
                <a:cs typeface="+mn-cs"/>
              </a:rPr>
              <a:t> </a:t>
            </a:r>
            <a:r>
              <a:rPr lang="en-US" sz="3600" b="1" dirty="0" err="1">
                <a:solidFill>
                  <a:srgbClr val="FFFFFF"/>
                </a:solidFill>
                <a:effectLst>
                  <a:outerShdw blurRad="50800" dist="63500" dir="2700000" algn="tl" rotWithShape="0">
                    <a:srgbClr val="000000">
                      <a:alpha val="96000"/>
                    </a:srgbClr>
                  </a:outerShdw>
                </a:effectLst>
                <a:ea typeface="+mn-ea"/>
                <a:cs typeface="+mn-cs"/>
              </a:rPr>
              <a:t>khai</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lnSpc>
                <a:spcPct val="70000"/>
              </a:lnSpc>
              <a:defRPr/>
            </a:pPr>
            <a:r>
              <a:rPr lang="en-US" sz="3600" b="1" dirty="0" err="1">
                <a:solidFill>
                  <a:srgbClr val="FFFFFF"/>
                </a:solidFill>
                <a:effectLst>
                  <a:outerShdw blurRad="50800" dist="63500" dir="2700000" algn="tl" rotWithShape="0">
                    <a:srgbClr val="000000">
                      <a:alpha val="96000"/>
                    </a:srgbClr>
                  </a:outerShdw>
                </a:effectLst>
                <a:ea typeface="+mn-ea"/>
                <a:cs typeface="+mn-cs"/>
              </a:rPr>
              <a:t>Kadinkhaibo</a:t>
            </a:r>
            <a:r>
              <a:rPr lang="en-US" sz="3600" b="1" dirty="0">
                <a:solidFill>
                  <a:srgbClr val="FFFFFF"/>
                </a:solidFill>
                <a:effectLst>
                  <a:outerShdw blurRad="50800" dist="63500" dir="2700000" algn="tl" rotWithShape="0">
                    <a:srgbClr val="000000">
                      <a:alpha val="96000"/>
                    </a:srgbClr>
                  </a:outerShdw>
                </a:effectLst>
                <a:ea typeface="+mn-ea"/>
                <a:cs typeface="+mn-cs"/>
              </a:rPr>
              <a:t> </a:t>
            </a:r>
            <a:r>
              <a:rPr lang="en-US" sz="3600" b="1" dirty="0" err="1">
                <a:solidFill>
                  <a:srgbClr val="FFFFFF"/>
                </a:solidFill>
                <a:effectLst>
                  <a:outerShdw blurRad="50800" dist="63500" dir="2700000" algn="tl" rotWithShape="0">
                    <a:srgbClr val="000000">
                      <a:alpha val="96000"/>
                    </a:srgbClr>
                  </a:outerShdw>
                </a:effectLst>
                <a:ea typeface="+mn-ea"/>
                <a:cs typeface="+mn-cs"/>
              </a:rPr>
              <a:t>malummaitu</a:t>
            </a:r>
            <a:r>
              <a:rPr lang="en-US" sz="3600" b="1" dirty="0">
                <a:solidFill>
                  <a:srgbClr val="FFFFFF"/>
                </a:solidFill>
                <a:effectLst>
                  <a:outerShdw blurRad="50800" dist="63500" dir="2700000" algn="tl" rotWithShape="0">
                    <a:srgbClr val="000000">
                      <a:alpha val="96000"/>
                    </a:srgbClr>
                  </a:outerShdw>
                </a:effectLst>
                <a:ea typeface="+mn-ea"/>
                <a:cs typeface="+mn-cs"/>
              </a:rPr>
              <a:t> </a:t>
            </a:r>
          </a:p>
          <a:p>
            <a:pPr>
              <a:lnSpc>
                <a:spcPct val="70000"/>
              </a:lnSpc>
              <a:defRPr/>
            </a:pPr>
            <a:r>
              <a:rPr lang="en-US" sz="3600" b="1" dirty="0" err="1">
                <a:solidFill>
                  <a:srgbClr val="FFFFFF"/>
                </a:solidFill>
                <a:effectLst>
                  <a:outerShdw blurRad="50800" dist="63500" dir="2700000" algn="tl" rotWithShape="0">
                    <a:srgbClr val="000000">
                      <a:alpha val="96000"/>
                    </a:srgbClr>
                  </a:outerShdw>
                </a:effectLst>
                <a:ea typeface="+mn-ea"/>
                <a:cs typeface="+mn-cs"/>
              </a:rPr>
              <a:t>Miria</a:t>
            </a:r>
            <a:r>
              <a:rPr lang="en-US" sz="3600" b="1" dirty="0">
                <a:solidFill>
                  <a:srgbClr val="FFFFFF"/>
                </a:solidFill>
                <a:effectLst>
                  <a:outerShdw blurRad="50800" dist="63500" dir="2700000" algn="tl" rotWithShape="0">
                    <a:srgbClr val="000000">
                      <a:alpha val="96000"/>
                    </a:srgbClr>
                  </a:outerShdw>
                </a:effectLst>
                <a:ea typeface="+mn-ea"/>
                <a:cs typeface="+mn-cs"/>
              </a:rPr>
              <a:t> </a:t>
            </a:r>
            <a:r>
              <a:rPr lang="en-US" sz="3600" b="1" dirty="0" err="1">
                <a:solidFill>
                  <a:srgbClr val="FFFFFF"/>
                </a:solidFill>
                <a:effectLst>
                  <a:outerShdw blurRad="50800" dist="63500" dir="2700000" algn="tl" rotWithShape="0">
                    <a:srgbClr val="000000">
                      <a:alpha val="96000"/>
                    </a:srgbClr>
                  </a:outerShdw>
                </a:effectLst>
                <a:ea typeface="+mn-ea"/>
                <a:cs typeface="+mn-cs"/>
              </a:rPr>
              <a:t>leng</a:t>
            </a:r>
            <a:r>
              <a:rPr lang="en-US" sz="3600" b="1" dirty="0">
                <a:solidFill>
                  <a:srgbClr val="FFFFFF"/>
                </a:solidFill>
                <a:effectLst>
                  <a:outerShdw blurRad="50800" dist="63500" dir="2700000" algn="tl" rotWithShape="0">
                    <a:srgbClr val="000000">
                      <a:alpha val="96000"/>
                    </a:srgbClr>
                  </a:outerShdw>
                </a:effectLst>
                <a:ea typeface="+mn-ea"/>
                <a:cs typeface="+mn-cs"/>
              </a:rPr>
              <a:t> </a:t>
            </a:r>
            <a:r>
              <a:rPr lang="en-US" sz="3600" b="1" dirty="0" err="1">
                <a:solidFill>
                  <a:srgbClr val="FFFFFF"/>
                </a:solidFill>
                <a:effectLst>
                  <a:outerShdw blurRad="50800" dist="63500" dir="2700000" algn="tl" rotWithShape="0">
                    <a:srgbClr val="000000">
                      <a:alpha val="96000"/>
                    </a:srgbClr>
                  </a:outerShdw>
                </a:effectLst>
                <a:ea typeface="+mn-ea"/>
                <a:cs typeface="+mn-cs"/>
              </a:rPr>
              <a:t>wibo</a:t>
            </a:r>
            <a:endParaRPr lang="en-US" sz="3600" b="1" dirty="0">
              <a:solidFill>
                <a:srgbClr val="FFFFFF"/>
              </a:solidFill>
              <a:effectLst>
                <a:outerShdw blurRad="50800" dist="63500" dir="2700000" algn="tl" rotWithShape="0">
                  <a:srgbClr val="000000">
                    <a:alpha val="96000"/>
                  </a:srgbClr>
                </a:outerShdw>
              </a:effectLst>
              <a:ea typeface="+mn-ea"/>
              <a:cs typeface="+mn-cs"/>
            </a:endParaRPr>
          </a:p>
        </p:txBody>
      </p:sp>
      <p:sp>
        <p:nvSpPr>
          <p:cNvPr id="1136645" name="Rectangle 5"/>
          <p:cNvSpPr>
            <a:spLocks noChangeArrowheads="1"/>
          </p:cNvSpPr>
          <p:nvPr/>
        </p:nvSpPr>
        <p:spPr bwMode="auto">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dirty="0">
                <a:solidFill>
                  <a:srgbClr val="FFFFFF"/>
                </a:solidFill>
                <a:latin typeface="Arial"/>
                <a:cs typeface="Arial"/>
              </a:rPr>
              <a:t>3</a:t>
            </a:r>
            <a:endParaRPr lang="en-US" dirty="0">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36644">
                                            <p:txEl>
                                              <p:pRg st="5" end="5"/>
                                            </p:txEl>
                                          </p:spTgt>
                                        </p:tgtEl>
                                        <p:attrNameLst>
                                          <p:attrName>style.visibility</p:attrName>
                                        </p:attrNameLst>
                                      </p:cBhvr>
                                      <p:to>
                                        <p:strVal val="visible"/>
                                      </p:to>
                                    </p:set>
                                    <p:animEffect transition="in" filter="checkerboard(across)">
                                      <p:cBhvr>
                                        <p:cTn id="7" dur="500"/>
                                        <p:tgtEl>
                                          <p:spTgt spid="113664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36644">
                                            <p:txEl>
                                              <p:pRg st="6" end="6"/>
                                            </p:txEl>
                                          </p:spTgt>
                                        </p:tgtEl>
                                        <p:attrNameLst>
                                          <p:attrName>style.visibility</p:attrName>
                                        </p:attrNameLst>
                                      </p:cBhvr>
                                      <p:to>
                                        <p:strVal val="visible"/>
                                      </p:to>
                                    </p:set>
                                    <p:animEffect transition="in" filter="checkerboard(across)">
                                      <p:cBhvr>
                                        <p:cTn id="12" dur="500"/>
                                        <p:tgtEl>
                                          <p:spTgt spid="113664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36644">
                                            <p:txEl>
                                              <p:pRg st="7" end="7"/>
                                            </p:txEl>
                                          </p:spTgt>
                                        </p:tgtEl>
                                        <p:attrNameLst>
                                          <p:attrName>style.visibility</p:attrName>
                                        </p:attrNameLst>
                                      </p:cBhvr>
                                      <p:to>
                                        <p:strVal val="visible"/>
                                      </p:to>
                                    </p:set>
                                    <p:animEffect transition="in" filter="checkerboard(across)">
                                      <p:cBhvr>
                                        <p:cTn id="17" dur="500"/>
                                        <p:tgtEl>
                                          <p:spTgt spid="113664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36644">
                                            <p:txEl>
                                              <p:pRg st="8" end="8"/>
                                            </p:txEl>
                                          </p:spTgt>
                                        </p:tgtEl>
                                        <p:attrNameLst>
                                          <p:attrName>style.visibility</p:attrName>
                                        </p:attrNameLst>
                                      </p:cBhvr>
                                      <p:to>
                                        <p:strVal val="visible"/>
                                      </p:to>
                                    </p:set>
                                    <p:animEffect transition="in" filter="checkerboard(across)">
                                      <p:cBhvr>
                                        <p:cTn id="22" dur="500"/>
                                        <p:tgtEl>
                                          <p:spTgt spid="113664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36644">
                                            <p:txEl>
                                              <p:pRg st="9" end="9"/>
                                            </p:txEl>
                                          </p:spTgt>
                                        </p:tgtEl>
                                        <p:attrNameLst>
                                          <p:attrName>style.visibility</p:attrName>
                                        </p:attrNameLst>
                                      </p:cBhvr>
                                      <p:to>
                                        <p:strVal val="visible"/>
                                      </p:to>
                                    </p:set>
                                    <p:animEffect transition="in" filter="checkerboard(across)">
                                      <p:cBhvr>
                                        <p:cTn id="27" dur="500"/>
                                        <p:tgtEl>
                                          <p:spTgt spid="113664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36644">
                                            <p:txEl>
                                              <p:pRg st="10" end="10"/>
                                            </p:txEl>
                                          </p:spTgt>
                                        </p:tgtEl>
                                        <p:attrNameLst>
                                          <p:attrName>style.visibility</p:attrName>
                                        </p:attrNameLst>
                                      </p:cBhvr>
                                      <p:to>
                                        <p:strVal val="visible"/>
                                      </p:to>
                                    </p:set>
                                    <p:animEffect transition="in" filter="checkerboard(across)">
                                      <p:cBhvr>
                                        <p:cTn id="32" dur="500"/>
                                        <p:tgtEl>
                                          <p:spTgt spid="113664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4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5257800" y="274638"/>
            <a:ext cx="3581400" cy="2773362"/>
          </a:xfrm>
          <a:noFill/>
        </p:spPr>
        <p:txBody>
          <a:bodyPr/>
          <a:lstStyle/>
          <a:p>
            <a:pPr eaLnBrk="1" hangingPunct="1"/>
            <a:r>
              <a:rPr lang="en-US" sz="3200" b="1" dirty="0">
                <a:solidFill>
                  <a:schemeClr val="bg1"/>
                </a:solidFill>
                <a:latin typeface="Arial" charset="0"/>
              </a:rPr>
              <a:t>Din </a:t>
            </a:r>
            <a:r>
              <a:rPr lang="en-US" sz="3200" b="1" dirty="0" err="1">
                <a:solidFill>
                  <a:schemeClr val="bg1"/>
                </a:solidFill>
                <a:latin typeface="Arial" charset="0"/>
              </a:rPr>
              <a:t>maraa</a:t>
            </a:r>
            <a:r>
              <a:rPr lang="en-US" sz="3200" b="1" dirty="0">
                <a:solidFill>
                  <a:schemeClr val="bg1"/>
                </a:solidFill>
                <a:latin typeface="Arial" charset="0"/>
              </a:rPr>
              <a:t> </a:t>
            </a:r>
            <a:r>
              <a:rPr lang="en-US" sz="3200" b="1" dirty="0" err="1">
                <a:solidFill>
                  <a:schemeClr val="bg1"/>
                </a:solidFill>
                <a:latin typeface="Arial" charset="0"/>
              </a:rPr>
              <a:t>padbo</a:t>
            </a:r>
            <a:r>
              <a:rPr lang="en-US" sz="3200" b="1" dirty="0">
                <a:solidFill>
                  <a:schemeClr val="bg1"/>
                </a:solidFill>
                <a:latin typeface="Arial" charset="0"/>
              </a:rPr>
              <a:t>  </a:t>
            </a:r>
            <a:r>
              <a:rPr lang="en-US" sz="3200" b="1" dirty="0" err="1">
                <a:solidFill>
                  <a:schemeClr val="bg1"/>
                </a:solidFill>
                <a:latin typeface="Arial" charset="0"/>
              </a:rPr>
              <a:t>kawicham</a:t>
            </a:r>
            <a:r>
              <a:rPr lang="en-US" sz="3200" b="1" dirty="0">
                <a:solidFill>
                  <a:schemeClr val="bg1"/>
                </a:solidFill>
                <a:latin typeface="Arial" charset="0"/>
              </a:rPr>
              <a:t> </a:t>
            </a:r>
            <a:r>
              <a:rPr lang="en-US" sz="3200" b="1" dirty="0" err="1">
                <a:solidFill>
                  <a:schemeClr val="bg1"/>
                </a:solidFill>
                <a:latin typeface="Arial" charset="0"/>
              </a:rPr>
              <a:t>dinron</a:t>
            </a:r>
            <a:r>
              <a:rPr lang="en-US" sz="3200" b="1" dirty="0">
                <a:solidFill>
                  <a:schemeClr val="bg1"/>
                </a:solidFill>
                <a:latin typeface="Arial" charset="0"/>
              </a:rPr>
              <a:t> </a:t>
            </a:r>
            <a:r>
              <a:rPr lang="en-US" sz="3200" b="1" dirty="0" err="1">
                <a:solidFill>
                  <a:schemeClr val="bg1"/>
                </a:solidFill>
                <a:latin typeface="Arial" charset="0"/>
              </a:rPr>
              <a:t>bose</a:t>
            </a:r>
            <a:r>
              <a:rPr lang="en-US" sz="3200" b="1" dirty="0">
                <a:solidFill>
                  <a:schemeClr val="bg1"/>
                </a:solidFill>
                <a:latin typeface="Arial" charset="0"/>
              </a:rPr>
              <a:t> </a:t>
            </a:r>
            <a:r>
              <a:rPr lang="en-US" sz="3200" b="1" dirty="0" err="1">
                <a:solidFill>
                  <a:schemeClr val="bg1"/>
                </a:solidFill>
                <a:latin typeface="Arial" charset="0"/>
              </a:rPr>
              <a:t>silubo</a:t>
            </a:r>
            <a:r>
              <a:rPr lang="en-US" sz="3200" b="1" dirty="0">
                <a:solidFill>
                  <a:schemeClr val="bg1"/>
                </a:solidFill>
                <a:latin typeface="Arial" charset="0"/>
              </a:rPr>
              <a:t> </a:t>
            </a:r>
            <a:r>
              <a:rPr lang="en-US" sz="3200" b="1" dirty="0" err="1">
                <a:solidFill>
                  <a:schemeClr val="bg1"/>
                </a:solidFill>
                <a:latin typeface="Arial" charset="0"/>
              </a:rPr>
              <a:t>kamsi</a:t>
            </a:r>
            <a:endParaRPr lang="en-US" sz="3200" dirty="0">
              <a:solidFill>
                <a:schemeClr val="bg1"/>
              </a:solidFill>
              <a:latin typeface="Arial" charset="0"/>
            </a:endParaRPr>
          </a:p>
        </p:txBody>
      </p:sp>
      <p:sp>
        <p:nvSpPr>
          <p:cNvPr id="94210" name="Rectangle 3"/>
          <p:cNvSpPr>
            <a:spLocks noGrp="1" noChangeArrowheads="1"/>
          </p:cNvSpPr>
          <p:nvPr>
            <p:ph type="body" idx="1"/>
          </p:nvPr>
        </p:nvSpPr>
        <p:spPr>
          <a:xfrm>
            <a:off x="5715000" y="5029200"/>
            <a:ext cx="3200400" cy="1371600"/>
          </a:xfrm>
        </p:spPr>
        <p:txBody>
          <a:bodyPr/>
          <a:lstStyle/>
          <a:p>
            <a:pPr eaLnBrk="1" hangingPunct="1"/>
            <a:r>
              <a:rPr lang="en-US" b="1" i="1" dirty="0">
                <a:solidFill>
                  <a:schemeClr val="bg1"/>
                </a:solidFill>
                <a:latin typeface="Arial" charset="0"/>
              </a:rPr>
              <a:t> </a:t>
            </a:r>
            <a:r>
              <a:rPr lang="en-US" b="1" i="1" dirty="0" err="1">
                <a:solidFill>
                  <a:schemeClr val="bg1"/>
                </a:solidFill>
                <a:latin typeface="Arial" charset="0"/>
              </a:rPr>
              <a:t>Napoi</a:t>
            </a:r>
            <a:r>
              <a:rPr lang="en-US" b="1" i="1" dirty="0">
                <a:solidFill>
                  <a:schemeClr val="bg1"/>
                </a:solidFill>
                <a:latin typeface="Arial" charset="0"/>
              </a:rPr>
              <a:t> </a:t>
            </a:r>
            <a:r>
              <a:rPr lang="en-US" b="1" i="1" dirty="0" err="1">
                <a:solidFill>
                  <a:schemeClr val="bg1"/>
                </a:solidFill>
                <a:latin typeface="Arial" charset="0"/>
              </a:rPr>
              <a:t>niu</a:t>
            </a:r>
            <a:r>
              <a:rPr lang="en-US" b="1" i="1" dirty="0">
                <a:solidFill>
                  <a:schemeClr val="bg1"/>
                </a:solidFill>
                <a:latin typeface="Arial" charset="0"/>
              </a:rPr>
              <a:t> di </a:t>
            </a:r>
            <a:r>
              <a:rPr lang="en-US" b="1" i="1" dirty="0" err="1">
                <a:solidFill>
                  <a:schemeClr val="bg1"/>
                </a:solidFill>
                <a:latin typeface="Arial" charset="0"/>
              </a:rPr>
              <a:t>kam</a:t>
            </a:r>
            <a:r>
              <a:rPr lang="en-US" b="1" i="1" dirty="0">
                <a:solidFill>
                  <a:schemeClr val="bg1"/>
                </a:solidFill>
                <a:latin typeface="Arial" charset="0"/>
              </a:rPr>
              <a:t> </a:t>
            </a:r>
            <a:r>
              <a:rPr lang="en-US" b="1" i="1" dirty="0" err="1">
                <a:solidFill>
                  <a:schemeClr val="bg1"/>
                </a:solidFill>
                <a:latin typeface="Arial" charset="0"/>
              </a:rPr>
              <a:t>lubo</a:t>
            </a:r>
            <a:r>
              <a:rPr lang="en-US" b="1" i="1" dirty="0">
                <a:solidFill>
                  <a:schemeClr val="bg1"/>
                </a:solidFill>
                <a:latin typeface="Arial" charset="0"/>
              </a:rPr>
              <a:t>!</a:t>
            </a:r>
          </a:p>
          <a:p>
            <a:pPr eaLnBrk="1" hangingPunct="1"/>
            <a:endParaRPr lang="en-US" b="1" i="1" dirty="0">
              <a:solidFill>
                <a:schemeClr val="bg1"/>
              </a:solidFill>
              <a:latin typeface="Arial" charset="0"/>
            </a:endParaRPr>
          </a:p>
        </p:txBody>
      </p:sp>
      <p:pic>
        <p:nvPicPr>
          <p:cNvPr id="94211" name="Picture 4" descr="Erni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143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 Fountain">
  <a:themeElements>
    <a:clrScheme name="Light Fountain 1">
      <a:dk1>
        <a:srgbClr val="003366"/>
      </a:dk1>
      <a:lt1>
        <a:srgbClr val="FFFF66"/>
      </a:lt1>
      <a:dk2>
        <a:srgbClr val="B9152F"/>
      </a:dk2>
      <a:lt2>
        <a:srgbClr val="FFFF66"/>
      </a:lt2>
      <a:accent1>
        <a:srgbClr val="3366CC"/>
      </a:accent1>
      <a:accent2>
        <a:srgbClr val="CA314F"/>
      </a:accent2>
      <a:accent3>
        <a:srgbClr val="D9AAAD"/>
      </a:accent3>
      <a:accent4>
        <a:srgbClr val="DADA56"/>
      </a:accent4>
      <a:accent5>
        <a:srgbClr val="ADB8E2"/>
      </a:accent5>
      <a:accent6>
        <a:srgbClr val="B72B47"/>
      </a:accent6>
      <a:hlink>
        <a:srgbClr val="66CCFF"/>
      </a:hlink>
      <a:folHlink>
        <a:srgbClr val="FFE701"/>
      </a:folHlink>
    </a:clrScheme>
    <a:fontScheme name="Light Fountai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Light Fountain 1">
        <a:dk1>
          <a:srgbClr val="003366"/>
        </a:dk1>
        <a:lt1>
          <a:srgbClr val="FFFF66"/>
        </a:lt1>
        <a:dk2>
          <a:srgbClr val="B9152F"/>
        </a:dk2>
        <a:lt2>
          <a:srgbClr val="FFFF66"/>
        </a:lt2>
        <a:accent1>
          <a:srgbClr val="3366CC"/>
        </a:accent1>
        <a:accent2>
          <a:srgbClr val="CA314F"/>
        </a:accent2>
        <a:accent3>
          <a:srgbClr val="D9AAAD"/>
        </a:accent3>
        <a:accent4>
          <a:srgbClr val="DADA56"/>
        </a:accent4>
        <a:accent5>
          <a:srgbClr val="ADB8E2"/>
        </a:accent5>
        <a:accent6>
          <a:srgbClr val="B72B47"/>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edical Glass">
  <a:themeElements>
    <a:clrScheme name="Medical Glass 4">
      <a:dk1>
        <a:srgbClr val="000000"/>
      </a:dk1>
      <a:lt1>
        <a:srgbClr val="99C7E8"/>
      </a:lt1>
      <a:dk2>
        <a:srgbClr val="000000"/>
      </a:dk2>
      <a:lt2>
        <a:srgbClr val="808080"/>
      </a:lt2>
      <a:accent1>
        <a:srgbClr val="3399FF"/>
      </a:accent1>
      <a:accent2>
        <a:srgbClr val="99FFCC"/>
      </a:accent2>
      <a:accent3>
        <a:srgbClr val="CAE0F2"/>
      </a:accent3>
      <a:accent4>
        <a:srgbClr val="000000"/>
      </a:accent4>
      <a:accent5>
        <a:srgbClr val="ADCAFF"/>
      </a:accent5>
      <a:accent6>
        <a:srgbClr val="8AE7B9"/>
      </a:accent6>
      <a:hlink>
        <a:srgbClr val="CC00CC"/>
      </a:hlink>
      <a:folHlink>
        <a:srgbClr val="B2B2B2"/>
      </a:folHlink>
    </a:clrScheme>
    <a:fontScheme name="Medical Gla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Medical Glass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dical Glass 2">
        <a:dk1>
          <a:srgbClr val="000000"/>
        </a:dk1>
        <a:lt1>
          <a:srgbClr val="99BFE3"/>
        </a:lt1>
        <a:dk2>
          <a:srgbClr val="000000"/>
        </a:dk2>
        <a:lt2>
          <a:srgbClr val="808080"/>
        </a:lt2>
        <a:accent1>
          <a:srgbClr val="B2DEDC"/>
        </a:accent1>
        <a:accent2>
          <a:srgbClr val="6571C7"/>
        </a:accent2>
        <a:accent3>
          <a:srgbClr val="CADCEF"/>
        </a:accent3>
        <a:accent4>
          <a:srgbClr val="000000"/>
        </a:accent4>
        <a:accent5>
          <a:srgbClr val="D5ECEB"/>
        </a:accent5>
        <a:accent6>
          <a:srgbClr val="5B66B4"/>
        </a:accent6>
        <a:hlink>
          <a:srgbClr val="C6D6E8"/>
        </a:hlink>
        <a:folHlink>
          <a:srgbClr val="AFAFAF"/>
        </a:folHlink>
      </a:clrScheme>
      <a:clrMap bg1="lt1" tx1="dk1" bg2="lt2" tx2="dk2" accent1="accent1" accent2="accent2" accent3="accent3" accent4="accent4" accent5="accent5" accent6="accent6" hlink="hlink" folHlink="folHlink"/>
    </a:extraClrScheme>
    <a:extraClrScheme>
      <a:clrScheme name="Medical Glass 3">
        <a:dk1>
          <a:srgbClr val="000000"/>
        </a:dk1>
        <a:lt1>
          <a:srgbClr val="9AC0E4"/>
        </a:lt1>
        <a:dk2>
          <a:srgbClr val="000000"/>
        </a:dk2>
        <a:lt2>
          <a:srgbClr val="666633"/>
        </a:lt2>
        <a:accent1>
          <a:srgbClr val="339933"/>
        </a:accent1>
        <a:accent2>
          <a:srgbClr val="800000"/>
        </a:accent2>
        <a:accent3>
          <a:srgbClr val="CADCEF"/>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dical Glass 4">
        <a:dk1>
          <a:srgbClr val="000000"/>
        </a:dk1>
        <a:lt1>
          <a:srgbClr val="99C7E8"/>
        </a:lt1>
        <a:dk2>
          <a:srgbClr val="000000"/>
        </a:dk2>
        <a:lt2>
          <a:srgbClr val="808080"/>
        </a:lt2>
        <a:accent1>
          <a:srgbClr val="3399FF"/>
        </a:accent1>
        <a:accent2>
          <a:srgbClr val="99FFCC"/>
        </a:accent2>
        <a:accent3>
          <a:srgbClr val="CAE0F2"/>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rame">
  <a:themeElements>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fontScheme name="Fra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4179</TotalTime>
  <Words>998</Words>
  <Application>Microsoft Macintosh PowerPoint</Application>
  <PresentationFormat>On-screen Show (4:3)</PresentationFormat>
  <Paragraphs>187</Paragraphs>
  <Slides>26</Slides>
  <Notes>26</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26</vt:i4>
      </vt:variant>
    </vt:vector>
  </HeadingPairs>
  <TitlesOfParts>
    <vt:vector size="42" baseType="lpstr">
      <vt:lpstr>Architecture-u</vt:lpstr>
      <vt:lpstr>Apple Chancery</vt:lpstr>
      <vt:lpstr>Arial</vt:lpstr>
      <vt:lpstr>Book Antiqua</vt:lpstr>
      <vt:lpstr>Monotype Sorts</vt:lpstr>
      <vt:lpstr>Times</vt:lpstr>
      <vt:lpstr>Times New Roman</vt:lpstr>
      <vt:lpstr>Verdana</vt:lpstr>
      <vt:lpstr>Wingdings</vt:lpstr>
      <vt:lpstr>Blank Presentation</vt:lpstr>
      <vt:lpstr>Light Fountain</vt:lpstr>
      <vt:lpstr>Northern Lights</vt:lpstr>
      <vt:lpstr>Medical Glass</vt:lpstr>
      <vt:lpstr>Frame</vt:lpstr>
      <vt:lpstr>Default Design</vt:lpstr>
      <vt:lpstr>untitled 1</vt:lpstr>
      <vt:lpstr>Din maraa padbo Kawicham dinron</vt:lpstr>
      <vt:lpstr>Ariak pabo maniu kasiabo</vt:lpstr>
      <vt:lpstr>Kadinbo Din maraa pad tacham paorun bo tadkiubo thak </vt:lpstr>
      <vt:lpstr>Kawibo gu Din maraa pad</vt:lpstr>
      <vt:lpstr>20  kamdu lo  soimak tacham</vt:lpstr>
      <vt:lpstr>Kawibo gu Din maraa padbo</vt:lpstr>
      <vt:lpstr>Bird Delivery</vt:lpstr>
      <vt:lpstr>Kawibo Din maraa padbo</vt:lpstr>
      <vt:lpstr>Din maraa padbo  kawicham dinron bose silubo kamsi</vt:lpstr>
      <vt:lpstr>Din maraa padbo gu wang tang ra bam</vt:lpstr>
      <vt:lpstr>Decisions</vt:lpstr>
      <vt:lpstr>Din maraa padbo gu wang tang ra bam</vt:lpstr>
      <vt:lpstr>Sermon Block</vt:lpstr>
      <vt:lpstr>Din maraa padbo gu wang tang ra bam</vt:lpstr>
      <vt:lpstr>Kam kungbo Din maraa padbo lam</vt:lpstr>
      <vt:lpstr>Hermeneutics</vt:lpstr>
      <vt:lpstr>Kam kungbo Din maraa padbo lam</vt:lpstr>
      <vt:lpstr>Gong Church</vt:lpstr>
      <vt:lpstr>Kam kungbo Din maraa padbo lam</vt:lpstr>
      <vt:lpstr>Desert Sermon</vt:lpstr>
      <vt:lpstr>Ndetiu bojai ga niu Din maraa padbo kawicham paorun bo se nthai ting nai chamlura?</vt:lpstr>
      <vt:lpstr>Ndetiu bojai ga niu Din maraa padbo kawicham paorun bo se nthai ting nai chamlura?</vt:lpstr>
      <vt:lpstr>Ndetiu bojai ga niu Din maraa padbo kawicham paorun bo se nthai ting nai chamlura?</vt:lpstr>
      <vt:lpstr>Ndetiu bojai ga niu Din maraa padbo kawicham paorun bo se nthai ting nai chamlura?</vt:lpstr>
      <vt:lpstr>Black</vt:lpstr>
      <vt:lpstr>Kawicham paoron (Kawicham paoron Pathak pajai)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145</cp:revision>
  <dcterms:created xsi:type="dcterms:W3CDTF">2004-09-11T01:03:24Z</dcterms:created>
  <dcterms:modified xsi:type="dcterms:W3CDTF">2021-03-21T09:00:31Z</dcterms:modified>
</cp:coreProperties>
</file>